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303" r:id="rId6"/>
    <p:sldId id="304" r:id="rId7"/>
    <p:sldId id="318" r:id="rId8"/>
    <p:sldId id="305" r:id="rId9"/>
    <p:sldId id="317" r:id="rId10"/>
    <p:sldId id="290" r:id="rId11"/>
    <p:sldId id="292" r:id="rId12"/>
    <p:sldId id="309" r:id="rId13"/>
    <p:sldId id="310" r:id="rId14"/>
    <p:sldId id="319" r:id="rId15"/>
    <p:sldId id="307" r:id="rId16"/>
    <p:sldId id="308" r:id="rId17"/>
    <p:sldId id="311" r:id="rId18"/>
    <p:sldId id="315" r:id="rId19"/>
    <p:sldId id="312" r:id="rId20"/>
    <p:sldId id="313" r:id="rId21"/>
    <p:sldId id="314" r:id="rId22"/>
    <p:sldId id="294" r:id="rId23"/>
    <p:sldId id="295" r:id="rId24"/>
    <p:sldId id="296" r:id="rId25"/>
    <p:sldId id="297" r:id="rId26"/>
    <p:sldId id="298" r:id="rId27"/>
    <p:sldId id="300" r:id="rId28"/>
    <p:sldId id="301" r:id="rId29"/>
    <p:sldId id="302" r:id="rId30"/>
    <p:sldId id="320" r:id="rId31"/>
    <p:sldId id="321" r:id="rId32"/>
  </p:sldIdLst>
  <p:sldSz cx="9144000" cy="6858000" type="screen4x3"/>
  <p:notesSz cx="6797675" cy="9926638"/>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4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BE"/>
    <a:srgbClr val="060606"/>
    <a:srgbClr val="3F3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9379" autoAdjust="0"/>
  </p:normalViewPr>
  <p:slideViewPr>
    <p:cSldViewPr>
      <p:cViewPr varScale="1">
        <p:scale>
          <a:sx n="65" d="100"/>
          <a:sy n="65" d="100"/>
        </p:scale>
        <p:origin x="1200" y="58"/>
      </p:cViewPr>
      <p:guideLst>
        <p:guide orient="horz" pos="2160"/>
        <p:guide pos="247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1BF0320-4A34-4E44-8851-65A0E53CB813}">
      <dgm:prSet phldrT="[Text]"/>
      <dgm:spPr>
        <a:solidFill>
          <a:schemeClr val="bg1"/>
        </a:solidFill>
      </dgm:spPr>
      <dgm:t>
        <a:bodyPr/>
        <a:lstStyle/>
        <a:p>
          <a:r>
            <a:rPr lang="en-US" b="1" dirty="0" err="1">
              <a:solidFill>
                <a:schemeClr val="tx1"/>
              </a:solidFill>
            </a:rPr>
            <a:t>Symptômes</a:t>
          </a:r>
          <a:r>
            <a:rPr lang="en-US" b="1" dirty="0">
              <a:solidFill>
                <a:schemeClr val="tx1"/>
              </a:solidFill>
            </a:rPr>
            <a:t>?</a:t>
          </a:r>
        </a:p>
      </dgm:t>
    </dgm:pt>
    <dgm:pt modelId="{F7EF0F5C-8982-4E33-BFC0-2CBB6F7759EA}" type="parTrans" cxnId="{D0DA5196-9753-4747-9DCE-B0BEC492D9A1}">
      <dgm:prSet/>
      <dgm:spPr/>
      <dgm:t>
        <a:bodyPr/>
        <a:lstStyle/>
        <a:p>
          <a:endParaRPr lang="en-US"/>
        </a:p>
      </dgm:t>
    </dgm:pt>
    <dgm:pt modelId="{46A77283-11FA-4EB6-9C82-877ABFEC8797}" type="sibTrans" cxnId="{D0DA5196-9753-4747-9DCE-B0BEC492D9A1}">
      <dgm:prSet/>
      <dgm:spPr/>
      <dgm:t>
        <a:bodyPr/>
        <a:lstStyle/>
        <a:p>
          <a:endParaRPr lang="en-US"/>
        </a:p>
      </dgm:t>
    </dgm:pt>
    <dgm:pt modelId="{BDF8EEF0-ED59-4290-BCA2-1E1B43639DDE}">
      <dgm:prSet phldrT="[Text]"/>
      <dgm:spPr>
        <a:solidFill>
          <a:srgbClr val="FF0000"/>
        </a:solidFill>
      </dgm:spPr>
      <dgm:t>
        <a:bodyPr/>
        <a:lstStyle/>
        <a:p>
          <a:r>
            <a:rPr lang="en-US" dirty="0"/>
            <a:t>OUI – </a:t>
          </a:r>
          <a:r>
            <a:rPr lang="en-US" dirty="0" err="1"/>
            <a:t>J’informe</a:t>
          </a:r>
          <a:r>
            <a:rPr lang="en-US" dirty="0"/>
            <a:t> mon </a:t>
          </a:r>
          <a:r>
            <a:rPr lang="en-US" dirty="0" err="1"/>
            <a:t>responsable</a:t>
          </a:r>
          <a:r>
            <a:rPr lang="en-US" dirty="0"/>
            <a:t> et </a:t>
          </a:r>
          <a:r>
            <a:rPr lang="en-US" dirty="0" err="1"/>
            <a:t>contacte</a:t>
          </a:r>
          <a:r>
            <a:rPr lang="en-US" dirty="0"/>
            <a:t> un </a:t>
          </a:r>
          <a:r>
            <a:rPr lang="en-US" dirty="0" err="1"/>
            <a:t>médecin</a:t>
          </a:r>
          <a:endParaRPr lang="en-US" dirty="0"/>
        </a:p>
      </dgm:t>
    </dgm:pt>
    <dgm:pt modelId="{B26A55D4-FE15-4DEC-A7A8-20A697DCA2C9}" type="parTrans" cxnId="{E72D5487-AC49-4EA0-98D3-A5DD76F26A5C}">
      <dgm:prSet/>
      <dgm:spPr>
        <a:ln w="38100">
          <a:solidFill>
            <a:srgbClr val="FF0000"/>
          </a:solidFill>
        </a:ln>
      </dgm:spPr>
      <dgm:t>
        <a:bodyPr/>
        <a:lstStyle/>
        <a:p>
          <a:endParaRPr lang="en-US"/>
        </a:p>
      </dgm:t>
    </dgm:pt>
    <dgm:pt modelId="{3E5E6071-E67D-4206-860E-85A08F3A33B1}" type="sibTrans" cxnId="{E72D5487-AC49-4EA0-98D3-A5DD76F26A5C}">
      <dgm:prSet/>
      <dgm:spPr/>
      <dgm:t>
        <a:bodyPr/>
        <a:lstStyle/>
        <a:p>
          <a:endParaRPr lang="en-US"/>
        </a:p>
      </dgm:t>
    </dgm:pt>
    <dgm:pt modelId="{44E96A92-F8A2-4677-97B7-A091A336336F}">
      <dgm:prSet phldrT="[Text]"/>
      <dgm:spPr>
        <a:solidFill>
          <a:srgbClr val="92D050"/>
        </a:solidFill>
      </dgm:spPr>
      <dgm:t>
        <a:bodyPr/>
        <a:lstStyle/>
        <a:p>
          <a:r>
            <a:rPr lang="en-US" dirty="0"/>
            <a:t>NON – Je </a:t>
          </a:r>
          <a:r>
            <a:rPr lang="en-US" dirty="0" err="1"/>
            <a:t>peux</a:t>
          </a:r>
          <a:r>
            <a:rPr lang="en-US" dirty="0"/>
            <a:t> </a:t>
          </a:r>
          <a:r>
            <a:rPr lang="en-US" dirty="0" err="1"/>
            <a:t>aller</a:t>
          </a:r>
          <a:r>
            <a:rPr lang="en-US" dirty="0"/>
            <a:t> sur mon lieu de travail</a:t>
          </a:r>
        </a:p>
      </dgm:t>
    </dgm:pt>
    <dgm:pt modelId="{1A6F4F6E-8B76-430C-BB6E-E7FEA75981C5}" type="parTrans" cxnId="{9FC2FF77-D974-4BCE-9E95-E22E6ABC7C98}">
      <dgm:prSet/>
      <dgm:spPr>
        <a:ln w="38100">
          <a:solidFill>
            <a:srgbClr val="92D050"/>
          </a:solidFill>
        </a:ln>
      </dgm:spPr>
      <dgm:t>
        <a:bodyPr/>
        <a:lstStyle/>
        <a:p>
          <a:endParaRPr lang="en-US"/>
        </a:p>
      </dgm:t>
    </dgm:pt>
    <dgm:pt modelId="{FC96EB12-797D-4ED6-8C2D-591E2AF6DA20}" type="sibTrans" cxnId="{9FC2FF77-D974-4BCE-9E95-E22E6ABC7C98}">
      <dgm:prSet/>
      <dgm:spPr/>
      <dgm:t>
        <a:bodyPr/>
        <a:lstStyle/>
        <a:p>
          <a:endParaRPr lang="en-US"/>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B30919F4-84AF-4165-B143-550329689F8C}" type="pres">
      <dgm:prSet presAssocID="{81BF0320-4A34-4E44-8851-65A0E53CB813}" presName="root1" presStyleCnt="0"/>
      <dgm:spPr/>
    </dgm:pt>
    <dgm:pt modelId="{DB368D38-B446-481C-94C0-751206B06B08}" type="pres">
      <dgm:prSet presAssocID="{81BF0320-4A34-4E44-8851-65A0E53CB813}" presName="LevelOneTextNode" presStyleLbl="node0" presStyleIdx="0" presStyleCnt="1" custLinFactNeighborX="6122" custLinFactNeighborY="-15800">
        <dgm:presLayoutVars>
          <dgm:chPref val="3"/>
        </dgm:presLayoutVars>
      </dgm:prSet>
      <dgm:spPr/>
    </dgm:pt>
    <dgm:pt modelId="{FF1491DB-5C9C-4605-917A-F2310B01C58A}" type="pres">
      <dgm:prSet presAssocID="{81BF0320-4A34-4E44-8851-65A0E53CB813}" presName="level2hierChild" presStyleCnt="0"/>
      <dgm:spPr/>
    </dgm:pt>
    <dgm:pt modelId="{A9E71A7E-232A-42D1-AA1F-0026F47CFF9E}" type="pres">
      <dgm:prSet presAssocID="{B26A55D4-FE15-4DEC-A7A8-20A697DCA2C9}" presName="conn2-1" presStyleLbl="parChTrans1D2" presStyleIdx="0" presStyleCnt="2"/>
      <dgm:spPr/>
    </dgm:pt>
    <dgm:pt modelId="{069160CA-325B-49ED-97FC-E1D952551658}" type="pres">
      <dgm:prSet presAssocID="{B26A55D4-FE15-4DEC-A7A8-20A697DCA2C9}" presName="connTx" presStyleLbl="parChTrans1D2" presStyleIdx="0" presStyleCnt="2"/>
      <dgm:spPr/>
    </dgm:pt>
    <dgm:pt modelId="{7283AA09-E00B-465F-ACA4-BF2D7D781D92}" type="pres">
      <dgm:prSet presAssocID="{BDF8EEF0-ED59-4290-BCA2-1E1B43639DDE}" presName="root2" presStyleCnt="0"/>
      <dgm:spPr/>
    </dgm:pt>
    <dgm:pt modelId="{DD0241DF-14AE-4268-9706-74077E65EC11}" type="pres">
      <dgm:prSet presAssocID="{BDF8EEF0-ED59-4290-BCA2-1E1B43639DDE}" presName="LevelTwoTextNode" presStyleLbl="node2" presStyleIdx="0" presStyleCnt="2">
        <dgm:presLayoutVars>
          <dgm:chPref val="3"/>
        </dgm:presLayoutVars>
      </dgm:prSet>
      <dgm:spPr/>
    </dgm:pt>
    <dgm:pt modelId="{4B6BE239-76F1-4F8E-A963-24236CEEDDA9}" type="pres">
      <dgm:prSet presAssocID="{BDF8EEF0-ED59-4290-BCA2-1E1B43639DDE}" presName="level3hierChild" presStyleCnt="0"/>
      <dgm:spPr/>
    </dgm:pt>
    <dgm:pt modelId="{D83D52F4-DC8B-4166-986F-13A6E9BA24E2}" type="pres">
      <dgm:prSet presAssocID="{1A6F4F6E-8B76-430C-BB6E-E7FEA75981C5}" presName="conn2-1" presStyleLbl="parChTrans1D2" presStyleIdx="1" presStyleCnt="2"/>
      <dgm:spPr/>
    </dgm:pt>
    <dgm:pt modelId="{C21B7742-8065-4178-B50C-0DF81DDAD134}" type="pres">
      <dgm:prSet presAssocID="{1A6F4F6E-8B76-430C-BB6E-E7FEA75981C5}" presName="connTx" presStyleLbl="parChTrans1D2" presStyleIdx="1" presStyleCnt="2"/>
      <dgm:spPr/>
    </dgm:pt>
    <dgm:pt modelId="{C5B2103C-ACC6-4F4A-97BA-476833603B37}" type="pres">
      <dgm:prSet presAssocID="{44E96A92-F8A2-4677-97B7-A091A336336F}" presName="root2" presStyleCnt="0"/>
      <dgm:spPr/>
    </dgm:pt>
    <dgm:pt modelId="{FEEEB9DF-30E4-4A28-AE4F-A1B1CBE886D8}" type="pres">
      <dgm:prSet presAssocID="{44E96A92-F8A2-4677-97B7-A091A336336F}" presName="LevelTwoTextNode" presStyleLbl="node2" presStyleIdx="1" presStyleCnt="2">
        <dgm:presLayoutVars>
          <dgm:chPref val="3"/>
        </dgm:presLayoutVars>
      </dgm:prSet>
      <dgm:spPr/>
    </dgm:pt>
    <dgm:pt modelId="{3673D98A-B441-4BFA-8DA2-B25100D1B27F}" type="pres">
      <dgm:prSet presAssocID="{44E96A92-F8A2-4677-97B7-A091A336336F}" presName="level3hierChild" presStyleCnt="0"/>
      <dgm:spPr/>
    </dgm:pt>
  </dgm:ptLst>
  <dgm:cxnLst>
    <dgm:cxn modelId="{62267A24-2D5B-4F34-B918-169D95487FA2}" type="presOf" srcId="{B26A55D4-FE15-4DEC-A7A8-20A697DCA2C9}" destId="{069160CA-325B-49ED-97FC-E1D952551658}" srcOrd="1" destOrd="0" presId="urn:microsoft.com/office/officeart/2005/8/layout/hierarchy2"/>
    <dgm:cxn modelId="{DDDD422D-22D9-4389-8FFC-341DB9400FB4}" type="presOf" srcId="{81BF0320-4A34-4E44-8851-65A0E53CB813}" destId="{DB368D38-B446-481C-94C0-751206B06B08}" srcOrd="0" destOrd="0" presId="urn:microsoft.com/office/officeart/2005/8/layout/hierarchy2"/>
    <dgm:cxn modelId="{87F3753F-3353-4458-BA04-4E79FF4EEF8A}" type="presOf" srcId="{44E96A92-F8A2-4677-97B7-A091A336336F}" destId="{FEEEB9DF-30E4-4A28-AE4F-A1B1CBE886D8}" srcOrd="0" destOrd="0" presId="urn:microsoft.com/office/officeart/2005/8/layout/hierarchy2"/>
    <dgm:cxn modelId="{BDFCB566-FA52-4BD9-8A31-A19BF744245F}" type="presOf" srcId="{1A6F4F6E-8B76-430C-BB6E-E7FEA75981C5}" destId="{C21B7742-8065-4178-B50C-0DF81DDAD134}" srcOrd="1" destOrd="0" presId="urn:microsoft.com/office/officeart/2005/8/layout/hierarchy2"/>
    <dgm:cxn modelId="{9FC2FF77-D974-4BCE-9E95-E22E6ABC7C98}" srcId="{81BF0320-4A34-4E44-8851-65A0E53CB813}" destId="{44E96A92-F8A2-4677-97B7-A091A336336F}" srcOrd="1" destOrd="0" parTransId="{1A6F4F6E-8B76-430C-BB6E-E7FEA75981C5}" sibTransId="{FC96EB12-797D-4ED6-8C2D-591E2AF6DA20}"/>
    <dgm:cxn modelId="{EC05E27F-1473-4812-A0B4-EF4541CE9BDF}" type="presOf" srcId="{B26A55D4-FE15-4DEC-A7A8-20A697DCA2C9}" destId="{A9E71A7E-232A-42D1-AA1F-0026F47CFF9E}" srcOrd="0" destOrd="0" presId="urn:microsoft.com/office/officeart/2005/8/layout/hierarchy2"/>
    <dgm:cxn modelId="{E72D5487-AC49-4EA0-98D3-A5DD76F26A5C}" srcId="{81BF0320-4A34-4E44-8851-65A0E53CB813}" destId="{BDF8EEF0-ED59-4290-BCA2-1E1B43639DDE}" srcOrd="0" destOrd="0" parTransId="{B26A55D4-FE15-4DEC-A7A8-20A697DCA2C9}" sibTransId="{3E5E6071-E67D-4206-860E-85A08F3A33B1}"/>
    <dgm:cxn modelId="{2E088A87-F573-45BE-99BD-974D01B33C8C}" type="presOf" srcId="{1A6F4F6E-8B76-430C-BB6E-E7FEA75981C5}" destId="{D83D52F4-DC8B-4166-986F-13A6E9BA24E2}" srcOrd="0" destOrd="0" presId="urn:microsoft.com/office/officeart/2005/8/layout/hierarchy2"/>
    <dgm:cxn modelId="{31134395-80A6-43A0-8166-DCA828007002}" type="presOf" srcId="{C777C5C0-C47B-440D-84F7-217CDC59475F}" destId="{188FCFE8-039C-4E3F-868D-B7A780FD2293}" srcOrd="0" destOrd="0" presId="urn:microsoft.com/office/officeart/2005/8/layout/hierarchy2"/>
    <dgm:cxn modelId="{D0DA5196-9753-4747-9DCE-B0BEC492D9A1}" srcId="{C777C5C0-C47B-440D-84F7-217CDC59475F}" destId="{81BF0320-4A34-4E44-8851-65A0E53CB813}" srcOrd="0" destOrd="0" parTransId="{F7EF0F5C-8982-4E33-BFC0-2CBB6F7759EA}" sibTransId="{46A77283-11FA-4EB6-9C82-877ABFEC8797}"/>
    <dgm:cxn modelId="{2213FBD8-BA59-4105-A957-58A68BCC4A1C}" type="presOf" srcId="{BDF8EEF0-ED59-4290-BCA2-1E1B43639DDE}" destId="{DD0241DF-14AE-4268-9706-74077E65EC11}" srcOrd="0" destOrd="0" presId="urn:microsoft.com/office/officeart/2005/8/layout/hierarchy2"/>
    <dgm:cxn modelId="{4CBDA1D6-741F-4797-88CA-1C2387BE47B0}" type="presParOf" srcId="{188FCFE8-039C-4E3F-868D-B7A780FD2293}" destId="{B30919F4-84AF-4165-B143-550329689F8C}" srcOrd="0" destOrd="0" presId="urn:microsoft.com/office/officeart/2005/8/layout/hierarchy2"/>
    <dgm:cxn modelId="{990AE8C9-288C-4FC9-B6E0-978AB7970227}" type="presParOf" srcId="{B30919F4-84AF-4165-B143-550329689F8C}" destId="{DB368D38-B446-481C-94C0-751206B06B08}" srcOrd="0" destOrd="0" presId="urn:microsoft.com/office/officeart/2005/8/layout/hierarchy2"/>
    <dgm:cxn modelId="{231F2B80-959C-47E7-8446-B4F5814A9CF4}" type="presParOf" srcId="{B30919F4-84AF-4165-B143-550329689F8C}" destId="{FF1491DB-5C9C-4605-917A-F2310B01C58A}" srcOrd="1" destOrd="0" presId="urn:microsoft.com/office/officeart/2005/8/layout/hierarchy2"/>
    <dgm:cxn modelId="{3520BD23-EE53-4A14-9271-8751F206827C}" type="presParOf" srcId="{FF1491DB-5C9C-4605-917A-F2310B01C58A}" destId="{A9E71A7E-232A-42D1-AA1F-0026F47CFF9E}" srcOrd="0" destOrd="0" presId="urn:microsoft.com/office/officeart/2005/8/layout/hierarchy2"/>
    <dgm:cxn modelId="{703D7E1C-63D4-4B20-9008-3E7454C52160}" type="presParOf" srcId="{A9E71A7E-232A-42D1-AA1F-0026F47CFF9E}" destId="{069160CA-325B-49ED-97FC-E1D952551658}" srcOrd="0" destOrd="0" presId="urn:microsoft.com/office/officeart/2005/8/layout/hierarchy2"/>
    <dgm:cxn modelId="{5D708F02-F819-495B-AD62-EEB8D16D5BA0}" type="presParOf" srcId="{FF1491DB-5C9C-4605-917A-F2310B01C58A}" destId="{7283AA09-E00B-465F-ACA4-BF2D7D781D92}" srcOrd="1" destOrd="0" presId="urn:microsoft.com/office/officeart/2005/8/layout/hierarchy2"/>
    <dgm:cxn modelId="{01B917A6-B999-42DD-AC73-75080FF16D52}" type="presParOf" srcId="{7283AA09-E00B-465F-ACA4-BF2D7D781D92}" destId="{DD0241DF-14AE-4268-9706-74077E65EC11}" srcOrd="0" destOrd="0" presId="urn:microsoft.com/office/officeart/2005/8/layout/hierarchy2"/>
    <dgm:cxn modelId="{21B78586-ADE5-461B-9057-CDD7A459B152}" type="presParOf" srcId="{7283AA09-E00B-465F-ACA4-BF2D7D781D92}" destId="{4B6BE239-76F1-4F8E-A963-24236CEEDDA9}" srcOrd="1" destOrd="0" presId="urn:microsoft.com/office/officeart/2005/8/layout/hierarchy2"/>
    <dgm:cxn modelId="{105BECF3-D942-425C-8FEA-8D586E0E2171}" type="presParOf" srcId="{FF1491DB-5C9C-4605-917A-F2310B01C58A}" destId="{D83D52F4-DC8B-4166-986F-13A6E9BA24E2}" srcOrd="2" destOrd="0" presId="urn:microsoft.com/office/officeart/2005/8/layout/hierarchy2"/>
    <dgm:cxn modelId="{54706BF9-A870-4E80-8DAD-1B154C7D623B}" type="presParOf" srcId="{D83D52F4-DC8B-4166-986F-13A6E9BA24E2}" destId="{C21B7742-8065-4178-B50C-0DF81DDAD134}" srcOrd="0" destOrd="0" presId="urn:microsoft.com/office/officeart/2005/8/layout/hierarchy2"/>
    <dgm:cxn modelId="{B0B5C6A4-169B-4A4C-9E9F-1D24FE879DA0}" type="presParOf" srcId="{FF1491DB-5C9C-4605-917A-F2310B01C58A}" destId="{C5B2103C-ACC6-4F4A-97BA-476833603B37}" srcOrd="3" destOrd="0" presId="urn:microsoft.com/office/officeart/2005/8/layout/hierarchy2"/>
    <dgm:cxn modelId="{683AAEE3-79B9-4683-807C-F403BBD26564}" type="presParOf" srcId="{C5B2103C-ACC6-4F4A-97BA-476833603B37}" destId="{FEEEB9DF-30E4-4A28-AE4F-A1B1CBE886D8}" srcOrd="0" destOrd="0" presId="urn:microsoft.com/office/officeart/2005/8/layout/hierarchy2"/>
    <dgm:cxn modelId="{20261421-E88A-4E44-B2D8-0DFC17BA5820}" type="presParOf" srcId="{C5B2103C-ACC6-4F4A-97BA-476833603B37}" destId="{3673D98A-B441-4BFA-8DA2-B25100D1B27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81BF0320-4A34-4E44-8851-65A0E53CB813}">
      <dgm:prSet phldrT="[Text]" custT="1"/>
      <dgm:spPr>
        <a:solidFill>
          <a:srgbClr val="0A00BE"/>
        </a:solidFill>
      </dgm:spPr>
      <dgm:t>
        <a:bodyPr/>
        <a:lstStyle/>
        <a:p>
          <a:r>
            <a:rPr lang="en-US" sz="3200" b="1" dirty="0" err="1">
              <a:solidFill>
                <a:schemeClr val="bg1"/>
              </a:solidFill>
            </a:rPr>
            <a:t>Je</a:t>
          </a:r>
          <a:r>
            <a:rPr lang="en-US" sz="3200" b="1" dirty="0">
              <a:solidFill>
                <a:schemeClr val="bg1"/>
              </a:solidFill>
            </a:rPr>
            <a:t> ne </a:t>
          </a:r>
          <a:r>
            <a:rPr lang="en-US" sz="3200" b="1" dirty="0" err="1">
              <a:solidFill>
                <a:schemeClr val="bg1"/>
              </a:solidFill>
            </a:rPr>
            <a:t>présente</a:t>
          </a:r>
          <a:r>
            <a:rPr lang="en-US" sz="3200" b="1" dirty="0">
              <a:solidFill>
                <a:schemeClr val="bg1"/>
              </a:solidFill>
            </a:rPr>
            <a:t> </a:t>
          </a:r>
          <a:r>
            <a:rPr lang="en-US" sz="3200" b="1" dirty="0" err="1">
              <a:solidFill>
                <a:schemeClr val="bg1"/>
              </a:solidFill>
            </a:rPr>
            <a:t>aucun</a:t>
          </a:r>
          <a:r>
            <a:rPr lang="en-US" sz="3200" b="1" dirty="0">
              <a:solidFill>
                <a:schemeClr val="bg1"/>
              </a:solidFill>
            </a:rPr>
            <a:t> </a:t>
          </a:r>
          <a:r>
            <a:rPr lang="en-US" sz="3200" b="1" dirty="0" err="1">
              <a:solidFill>
                <a:schemeClr val="bg1"/>
              </a:solidFill>
            </a:rPr>
            <a:t>symptôme</a:t>
          </a:r>
          <a:r>
            <a:rPr lang="en-US" sz="3200" b="1" dirty="0">
              <a:solidFill>
                <a:schemeClr val="bg1"/>
              </a:solidFill>
            </a:rPr>
            <a:t> et arrive sur mon lieu de travail</a:t>
          </a:r>
        </a:p>
      </dgm:t>
    </dgm:pt>
    <dgm:pt modelId="{F7EF0F5C-8982-4E33-BFC0-2CBB6F7759EA}" type="parTrans" cxnId="{D0DA5196-9753-4747-9DCE-B0BEC492D9A1}">
      <dgm:prSet/>
      <dgm:spPr/>
      <dgm:t>
        <a:bodyPr/>
        <a:lstStyle/>
        <a:p>
          <a:endParaRPr lang="en-US" b="1"/>
        </a:p>
      </dgm:t>
    </dgm:pt>
    <dgm:pt modelId="{46A77283-11FA-4EB6-9C82-877ABFEC8797}" type="sibTrans" cxnId="{D0DA5196-9753-4747-9DCE-B0BEC492D9A1}">
      <dgm:prSet/>
      <dgm:spPr/>
      <dgm:t>
        <a:bodyPr/>
        <a:lstStyle/>
        <a:p>
          <a:endParaRPr lang="en-US" b="1"/>
        </a:p>
      </dgm:t>
    </dgm:pt>
    <dgm:pt modelId="{5B58E504-F836-4722-A4BE-65BD1292DA41}">
      <dgm:prSet phldrT="[Text]" custT="1"/>
      <dgm:spPr>
        <a:solidFill>
          <a:srgbClr val="0A00BE"/>
        </a:solidFill>
      </dgm:spPr>
      <dgm:t>
        <a:bodyPr/>
        <a:lstStyle/>
        <a:p>
          <a:pPr algn="ctr"/>
          <a:r>
            <a:rPr lang="en-US" sz="2000" b="1" dirty="0">
              <a:solidFill>
                <a:schemeClr val="bg1"/>
              </a:solidFill>
            </a:rPr>
            <a:t>Laver les mains(40-60 sec)</a:t>
          </a:r>
        </a:p>
      </dgm:t>
    </dgm:pt>
    <dgm:pt modelId="{89A9B0B8-79C2-46EC-AE09-6D657C1FD59C}" type="parTrans" cxnId="{AB9D3752-C0BA-42E1-BBAA-6EA1A06B08A6}">
      <dgm:prSet/>
      <dgm:spPr/>
      <dgm:t>
        <a:bodyPr/>
        <a:lstStyle/>
        <a:p>
          <a:endParaRPr lang="en-US" b="1"/>
        </a:p>
      </dgm:t>
    </dgm:pt>
    <dgm:pt modelId="{382B2B90-DF01-46A0-8794-AF76A0F6B020}" type="sibTrans" cxnId="{AB9D3752-C0BA-42E1-BBAA-6EA1A06B08A6}">
      <dgm:prSet/>
      <dgm:spPr/>
      <dgm:t>
        <a:bodyPr/>
        <a:lstStyle/>
        <a:p>
          <a:endParaRPr lang="en-US" b="1"/>
        </a:p>
      </dgm:t>
    </dgm:pt>
    <dgm:pt modelId="{3EC7CB12-3FD2-4496-9A93-F73719ED1844}">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Mettre</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une</a:t>
          </a:r>
          <a:r>
            <a:rPr lang="en-US" sz="2000" b="1" kern="1200" dirty="0">
              <a:solidFill>
                <a:prstClr val="white"/>
              </a:solidFill>
              <a:latin typeface="Calibri"/>
              <a:ea typeface="+mn-ea"/>
              <a:cs typeface="+mn-cs"/>
            </a:rPr>
            <a:t> tenue </a:t>
          </a:r>
          <a:r>
            <a:rPr lang="en-US" sz="2000" b="1" kern="1200" dirty="0" err="1">
              <a:solidFill>
                <a:prstClr val="white"/>
              </a:solidFill>
              <a:latin typeface="Calibri"/>
              <a:ea typeface="+mn-ea"/>
              <a:cs typeface="+mn-cs"/>
            </a:rPr>
            <a:t>propre</a:t>
          </a:r>
          <a:endParaRPr lang="en-US" sz="2000" b="1" kern="1200" dirty="0">
            <a:solidFill>
              <a:prstClr val="white"/>
            </a:solidFill>
            <a:latin typeface="Calibri"/>
            <a:ea typeface="+mn-ea"/>
            <a:cs typeface="+mn-cs"/>
          </a:endParaRPr>
        </a:p>
      </dgm:t>
    </dgm:pt>
    <dgm:pt modelId="{6359176B-B174-4B4E-B89A-C04811706F74}" type="parTrans" cxnId="{309536A8-AB75-4605-8AE1-90623092EBE6}">
      <dgm:prSet/>
      <dgm:spPr/>
      <dgm:t>
        <a:bodyPr/>
        <a:lstStyle/>
        <a:p>
          <a:endParaRPr lang="en-US" b="1"/>
        </a:p>
      </dgm:t>
    </dgm:pt>
    <dgm:pt modelId="{6B527691-5A83-4AE7-9D52-9ECE5D5EBE2C}" type="sibTrans" cxnId="{309536A8-AB75-4605-8AE1-90623092EBE6}">
      <dgm:prSet/>
      <dgm:spPr/>
      <dgm:t>
        <a:bodyPr/>
        <a:lstStyle/>
        <a:p>
          <a:endParaRPr lang="en-US" b="1"/>
        </a:p>
      </dgm:t>
    </dgm:pt>
    <dgm:pt modelId="{C6E8F76F-181F-4AB4-87D6-A2E595434C57}">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Attention pour les longs </a:t>
          </a:r>
          <a:r>
            <a:rPr lang="en-US" sz="2000" b="1" kern="1200" dirty="0" err="1">
              <a:solidFill>
                <a:prstClr val="white"/>
              </a:solidFill>
              <a:latin typeface="Calibri"/>
              <a:ea typeface="+mn-ea"/>
              <a:cs typeface="+mn-cs"/>
            </a:rPr>
            <a:t>cheveux</a:t>
          </a:r>
          <a:r>
            <a:rPr lang="en-US" sz="2000" b="1" kern="1200" dirty="0">
              <a:solidFill>
                <a:prstClr val="white"/>
              </a:solidFill>
              <a:latin typeface="Calibri"/>
              <a:ea typeface="+mn-ea"/>
              <a:cs typeface="+mn-cs"/>
            </a:rPr>
            <a:t>, les bijoux, les </a:t>
          </a:r>
          <a:r>
            <a:rPr lang="en-US" sz="2000" b="1" kern="1200" dirty="0" err="1">
              <a:solidFill>
                <a:prstClr val="white"/>
              </a:solidFill>
              <a:latin typeface="Calibri"/>
              <a:ea typeface="+mn-ea"/>
              <a:cs typeface="+mn-cs"/>
            </a:rPr>
            <a:t>ongles</a:t>
          </a:r>
          <a:r>
            <a:rPr lang="en-US" sz="2000" b="1" kern="1200" dirty="0">
              <a:solidFill>
                <a:prstClr val="white"/>
              </a:solidFill>
              <a:latin typeface="Calibri"/>
              <a:ea typeface="+mn-ea"/>
              <a:cs typeface="+mn-cs"/>
            </a:rPr>
            <a:t>, rouge à </a:t>
          </a:r>
          <a:r>
            <a:rPr lang="en-US" sz="2000" b="1" kern="1200" dirty="0" err="1">
              <a:solidFill>
                <a:prstClr val="white"/>
              </a:solidFill>
              <a:latin typeface="Calibri"/>
              <a:ea typeface="+mn-ea"/>
              <a:cs typeface="+mn-cs"/>
            </a:rPr>
            <a:t>ongle</a:t>
          </a:r>
          <a:r>
            <a:rPr lang="en-US" sz="2000" b="1" kern="1200" dirty="0">
              <a:solidFill>
                <a:prstClr val="white"/>
              </a:solidFill>
              <a:latin typeface="Calibri"/>
              <a:ea typeface="+mn-ea"/>
              <a:cs typeface="+mn-cs"/>
            </a:rPr>
            <a:t>!</a:t>
          </a:r>
        </a:p>
      </dgm:t>
    </dgm:pt>
    <dgm:pt modelId="{34ABC43E-0C9E-4DF5-908F-3B9FF5A7A2B6}" type="parTrans" cxnId="{B3588476-7F75-4AF1-AE8A-9B29254B21C6}">
      <dgm:prSet/>
      <dgm:spPr/>
      <dgm:t>
        <a:bodyPr/>
        <a:lstStyle/>
        <a:p>
          <a:endParaRPr lang="en-US" b="1"/>
        </a:p>
      </dgm:t>
    </dgm:pt>
    <dgm:pt modelId="{78FBE7D4-EE24-4D4E-A0D9-D2A5EEF7DC32}" type="sibTrans" cxnId="{B3588476-7F75-4AF1-AE8A-9B29254B21C6}">
      <dgm:prSet/>
      <dgm:spPr/>
      <dgm:t>
        <a:bodyPr/>
        <a:lstStyle/>
        <a:p>
          <a:endParaRPr lang="en-US" b="1"/>
        </a:p>
      </dgm:t>
    </dgm:pt>
    <dgm:pt modelId="{58BBEBC6-07CE-4A57-9847-AE1C3EE74099}">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Effets</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personnels</a:t>
          </a:r>
          <a:r>
            <a:rPr lang="en-US" sz="2000" b="1" kern="1200" dirty="0">
              <a:solidFill>
                <a:prstClr val="white"/>
              </a:solidFill>
              <a:latin typeface="Calibri"/>
              <a:ea typeface="+mn-ea"/>
              <a:cs typeface="+mn-cs"/>
            </a:rPr>
            <a:t> au </a:t>
          </a:r>
          <a:r>
            <a:rPr lang="en-US" sz="2000" b="1" kern="1200" dirty="0" err="1">
              <a:solidFill>
                <a:prstClr val="white"/>
              </a:solidFill>
              <a:latin typeface="Calibri"/>
              <a:ea typeface="+mn-ea"/>
              <a:cs typeface="+mn-cs"/>
            </a:rPr>
            <a:t>vestiaire</a:t>
          </a:r>
          <a:r>
            <a:rPr lang="en-US" sz="2000" b="1" kern="1200" dirty="0">
              <a:solidFill>
                <a:prstClr val="white"/>
              </a:solidFill>
              <a:latin typeface="Calibri"/>
              <a:ea typeface="+mn-ea"/>
              <a:cs typeface="+mn-cs"/>
            </a:rPr>
            <a:t> (GSM !!)</a:t>
          </a:r>
        </a:p>
      </dgm:t>
    </dgm:pt>
    <dgm:pt modelId="{56C8C7D2-5803-4114-A1EF-87017358FDE4}" type="parTrans" cxnId="{FD675953-1454-41E4-9238-81C5AF97F191}">
      <dgm:prSet/>
      <dgm:spPr/>
      <dgm:t>
        <a:bodyPr/>
        <a:lstStyle/>
        <a:p>
          <a:endParaRPr lang="en-US" b="1"/>
        </a:p>
      </dgm:t>
    </dgm:pt>
    <dgm:pt modelId="{E5FEF069-EB82-45BB-BB6A-984FABC432DD}" type="sibTrans" cxnId="{FD675953-1454-41E4-9238-81C5AF97F191}">
      <dgm:prSet/>
      <dgm:spPr/>
      <dgm:t>
        <a:bodyPr/>
        <a:lstStyle/>
        <a:p>
          <a:endParaRPr lang="en-US" b="1"/>
        </a:p>
      </dgm:t>
    </dgm:pt>
    <dgm:pt modelId="{277A9110-E92E-456E-9AB2-BA8F6EAD6C23}">
      <dgm:prSet phldrT="[Text]" custT="1"/>
      <dgm:spPr>
        <a:solidFill>
          <a:srgbClr val="0A00BE"/>
        </a:solidFill>
      </dgm:spPr>
      <dgm:t>
        <a:bodyPr/>
        <a:lstStyle/>
        <a:p>
          <a:pPr algn="ctr"/>
          <a:r>
            <a:rPr lang="en-US" sz="1800" b="1" kern="1200" dirty="0"/>
            <a:t> </a:t>
          </a:r>
          <a:r>
            <a:rPr lang="en-US" sz="2000" b="1" kern="1200" dirty="0" err="1">
              <a:solidFill>
                <a:prstClr val="white"/>
              </a:solidFill>
              <a:latin typeface="Calibri"/>
              <a:ea typeface="+mn-ea"/>
              <a:cs typeface="+mn-cs"/>
            </a:rPr>
            <a:t>Mettre</a:t>
          </a:r>
          <a:r>
            <a:rPr lang="en-US" sz="2000" b="1" kern="1200" dirty="0">
              <a:solidFill>
                <a:prstClr val="white"/>
              </a:solidFill>
              <a:latin typeface="Calibri"/>
              <a:ea typeface="+mn-ea"/>
              <a:cs typeface="+mn-cs"/>
            </a:rPr>
            <a:t> un masque au </a:t>
          </a:r>
          <a:r>
            <a:rPr lang="en-US" sz="2000" b="1" kern="1200" dirty="0" err="1">
              <a:solidFill>
                <a:prstClr val="white"/>
              </a:solidFill>
              <a:latin typeface="Calibri"/>
              <a:ea typeface="+mn-ea"/>
              <a:cs typeface="+mn-cs"/>
            </a:rPr>
            <a:t>besoin</a:t>
          </a:r>
          <a:endParaRPr lang="en-US" sz="2000" b="1" kern="1200" dirty="0">
            <a:solidFill>
              <a:prstClr val="white"/>
            </a:solidFill>
            <a:latin typeface="Calibri"/>
            <a:ea typeface="+mn-ea"/>
            <a:cs typeface="+mn-cs"/>
          </a:endParaRPr>
        </a:p>
      </dgm:t>
    </dgm:pt>
    <dgm:pt modelId="{B8964973-9132-4E01-B988-47EE8EB1EF3B}" type="parTrans" cxnId="{BDDD47C6-CE6D-4035-A443-8CD8FA3A83D1}">
      <dgm:prSet/>
      <dgm:spPr/>
      <dgm:t>
        <a:bodyPr/>
        <a:lstStyle/>
        <a:p>
          <a:endParaRPr lang="en-US" b="1"/>
        </a:p>
      </dgm:t>
    </dgm:pt>
    <dgm:pt modelId="{ED648EF1-3C6D-43FF-8201-709F5E632809}" type="sibTrans" cxnId="{BDDD47C6-CE6D-4035-A443-8CD8FA3A83D1}">
      <dgm:prSet/>
      <dgm:spPr/>
      <dgm:t>
        <a:bodyPr/>
        <a:lstStyle/>
        <a:p>
          <a:endParaRPr lang="en-US" b="1"/>
        </a:p>
      </dgm:t>
    </dgm:pt>
    <dgm:pt modelId="{90CAF468-4678-4379-8EC2-B72F29AB3A57}">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Laver les mains</a:t>
          </a:r>
          <a:br>
            <a:rPr lang="en-US" sz="2000" b="1" kern="1200" dirty="0">
              <a:solidFill>
                <a:prstClr val="white"/>
              </a:solidFill>
              <a:latin typeface="Calibri"/>
              <a:ea typeface="+mn-ea"/>
              <a:cs typeface="+mn-cs"/>
            </a:rPr>
          </a:br>
          <a:r>
            <a:rPr lang="en-US" sz="2000" b="1" kern="1200" dirty="0">
              <a:solidFill>
                <a:prstClr val="white"/>
              </a:solidFill>
              <a:latin typeface="Calibri"/>
              <a:ea typeface="+mn-ea"/>
              <a:cs typeface="+mn-cs"/>
            </a:rPr>
            <a:t>(40-60 sec) </a:t>
          </a:r>
        </a:p>
      </dgm:t>
    </dgm:pt>
    <dgm:pt modelId="{0EBCE52F-016A-4444-AFBD-F393BEA11F7B}" type="parTrans" cxnId="{E1FEAF14-5B67-434E-93A2-DD87EB244B97}">
      <dgm:prSet/>
      <dgm:spPr/>
      <dgm:t>
        <a:bodyPr/>
        <a:lstStyle/>
        <a:p>
          <a:endParaRPr lang="en-US" b="1"/>
        </a:p>
      </dgm:t>
    </dgm:pt>
    <dgm:pt modelId="{C1D192F2-8FC7-4604-AB2C-240A9D51816A}" type="sibTrans" cxnId="{E1FEAF14-5B67-434E-93A2-DD87EB244B97}">
      <dgm:prSet/>
      <dgm:spPr/>
      <dgm:t>
        <a:bodyPr/>
        <a:lstStyle/>
        <a:p>
          <a:endParaRPr lang="en-US" b="1"/>
        </a:p>
      </dgm:t>
    </dgm:pt>
    <dgm:pt modelId="{9F2F3EFC-AF13-41A9-BA06-FC29E50653DE}">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Désinfecter les mains (20 – 30 sec)</a:t>
          </a:r>
        </a:p>
      </dgm:t>
    </dgm:pt>
    <dgm:pt modelId="{AB53882B-E34E-47EF-BAA6-9201C34A05DB}" type="parTrans" cxnId="{FB3321AC-6C74-4D40-9DCC-13CD6A5D4A1E}">
      <dgm:prSet/>
      <dgm:spPr/>
      <dgm:t>
        <a:bodyPr/>
        <a:lstStyle/>
        <a:p>
          <a:endParaRPr lang="en-US" b="1"/>
        </a:p>
      </dgm:t>
    </dgm:pt>
    <dgm:pt modelId="{6AECA10A-92AC-410A-B361-FBCE571C624B}" type="sibTrans" cxnId="{FB3321AC-6C74-4D40-9DCC-13CD6A5D4A1E}">
      <dgm:prSet/>
      <dgm:spPr/>
      <dgm:t>
        <a:bodyPr/>
        <a:lstStyle/>
        <a:p>
          <a:endParaRPr lang="en-US" b="1"/>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B30919F4-84AF-4165-B143-550329689F8C}" type="pres">
      <dgm:prSet presAssocID="{81BF0320-4A34-4E44-8851-65A0E53CB813}" presName="root1" presStyleCnt="0"/>
      <dgm:spPr/>
    </dgm:pt>
    <dgm:pt modelId="{DB368D38-B446-481C-94C0-751206B06B08}" type="pres">
      <dgm:prSet presAssocID="{81BF0320-4A34-4E44-8851-65A0E53CB813}" presName="LevelOneTextNode" presStyleLbl="node0" presStyleIdx="0" presStyleCnt="1" custScaleX="279001" custScaleY="522228" custLinFactNeighborY="49295">
        <dgm:presLayoutVars>
          <dgm:chPref val="3"/>
        </dgm:presLayoutVars>
      </dgm:prSet>
      <dgm:spPr/>
    </dgm:pt>
    <dgm:pt modelId="{FF1491DB-5C9C-4605-917A-F2310B01C58A}" type="pres">
      <dgm:prSet presAssocID="{81BF0320-4A34-4E44-8851-65A0E53CB813}" presName="level2hierChild" presStyleCnt="0"/>
      <dgm:spPr/>
    </dgm:pt>
    <dgm:pt modelId="{D5B121B5-7164-4A09-BAB8-D2A22449D5F8}" type="pres">
      <dgm:prSet presAssocID="{89A9B0B8-79C2-46EC-AE09-6D657C1FD59C}" presName="conn2-1" presStyleLbl="parChTrans1D2" presStyleIdx="0" presStyleCnt="7"/>
      <dgm:spPr/>
    </dgm:pt>
    <dgm:pt modelId="{B37C436D-405E-4358-BEF3-579506771D23}" type="pres">
      <dgm:prSet presAssocID="{89A9B0B8-79C2-46EC-AE09-6D657C1FD59C}" presName="connTx" presStyleLbl="parChTrans1D2" presStyleIdx="0" presStyleCnt="7"/>
      <dgm:spPr/>
    </dgm:pt>
    <dgm:pt modelId="{EEDFF496-FC64-418B-95A1-C17AD8872694}" type="pres">
      <dgm:prSet presAssocID="{5B58E504-F836-4722-A4BE-65BD1292DA41}" presName="root2" presStyleCnt="0"/>
      <dgm:spPr/>
    </dgm:pt>
    <dgm:pt modelId="{07F4A3F5-179F-4F3D-9867-CF3914C757BF}" type="pres">
      <dgm:prSet presAssocID="{5B58E504-F836-4722-A4BE-65BD1292DA41}" presName="LevelTwoTextNode" presStyleLbl="node2" presStyleIdx="0" presStyleCnt="7" custScaleX="302863" custScaleY="75793" custLinFactNeighborX="503" custLinFactNeighborY="36821">
        <dgm:presLayoutVars>
          <dgm:chPref val="3"/>
        </dgm:presLayoutVars>
      </dgm:prSet>
      <dgm:spPr/>
    </dgm:pt>
    <dgm:pt modelId="{9B191DC5-C32E-4ADB-BDA7-5D95FA7B1884}" type="pres">
      <dgm:prSet presAssocID="{5B58E504-F836-4722-A4BE-65BD1292DA41}" presName="level3hierChild" presStyleCnt="0"/>
      <dgm:spPr/>
    </dgm:pt>
    <dgm:pt modelId="{5F0BC483-F600-4BF8-9090-E18B3013F0F1}" type="pres">
      <dgm:prSet presAssocID="{6359176B-B174-4B4E-B89A-C04811706F74}" presName="conn2-1" presStyleLbl="parChTrans1D2" presStyleIdx="1" presStyleCnt="7"/>
      <dgm:spPr/>
    </dgm:pt>
    <dgm:pt modelId="{5F3F535C-E9F6-4455-A622-AD87678DE467}" type="pres">
      <dgm:prSet presAssocID="{6359176B-B174-4B4E-B89A-C04811706F74}" presName="connTx" presStyleLbl="parChTrans1D2" presStyleIdx="1" presStyleCnt="7"/>
      <dgm:spPr/>
    </dgm:pt>
    <dgm:pt modelId="{4F8CD56E-0FFE-45DD-AE9A-1DAD063EE4F6}" type="pres">
      <dgm:prSet presAssocID="{3EC7CB12-3FD2-4496-9A93-F73719ED1844}" presName="root2" presStyleCnt="0"/>
      <dgm:spPr/>
    </dgm:pt>
    <dgm:pt modelId="{5D1EAE2F-1A30-47FE-B30B-A1444FABB5E8}" type="pres">
      <dgm:prSet presAssocID="{3EC7CB12-3FD2-4496-9A93-F73719ED1844}" presName="LevelTwoTextNode" presStyleLbl="node2" presStyleIdx="1" presStyleCnt="7" custScaleX="302863" custScaleY="75793" custLinFactNeighborX="503" custLinFactNeighborY="36990">
        <dgm:presLayoutVars>
          <dgm:chPref val="3"/>
        </dgm:presLayoutVars>
      </dgm:prSet>
      <dgm:spPr/>
    </dgm:pt>
    <dgm:pt modelId="{41BE0BE4-157E-480F-B332-454F9B6A81B7}" type="pres">
      <dgm:prSet presAssocID="{3EC7CB12-3FD2-4496-9A93-F73719ED1844}" presName="level3hierChild" presStyleCnt="0"/>
      <dgm:spPr/>
    </dgm:pt>
    <dgm:pt modelId="{777960A3-C1DD-490A-B178-EF23D6F9BE03}" type="pres">
      <dgm:prSet presAssocID="{34ABC43E-0C9E-4DF5-908F-3B9FF5A7A2B6}" presName="conn2-1" presStyleLbl="parChTrans1D2" presStyleIdx="2" presStyleCnt="7"/>
      <dgm:spPr/>
    </dgm:pt>
    <dgm:pt modelId="{D737ACF4-5017-40EC-A0B8-AEA574DACA6B}" type="pres">
      <dgm:prSet presAssocID="{34ABC43E-0C9E-4DF5-908F-3B9FF5A7A2B6}" presName="connTx" presStyleLbl="parChTrans1D2" presStyleIdx="2" presStyleCnt="7"/>
      <dgm:spPr/>
    </dgm:pt>
    <dgm:pt modelId="{3CFE49DD-7241-4754-9603-1DD43B337416}" type="pres">
      <dgm:prSet presAssocID="{C6E8F76F-181F-4AB4-87D6-A2E595434C57}" presName="root2" presStyleCnt="0"/>
      <dgm:spPr/>
    </dgm:pt>
    <dgm:pt modelId="{CB8040FE-243F-4E2F-824E-31022B1436B5}" type="pres">
      <dgm:prSet presAssocID="{C6E8F76F-181F-4AB4-87D6-A2E595434C57}" presName="LevelTwoTextNode" presStyleLbl="node2" presStyleIdx="2" presStyleCnt="7" custScaleX="302863" custScaleY="142510" custLinFactNeighborX="503" custLinFactNeighborY="39184">
        <dgm:presLayoutVars>
          <dgm:chPref val="3"/>
        </dgm:presLayoutVars>
      </dgm:prSet>
      <dgm:spPr/>
    </dgm:pt>
    <dgm:pt modelId="{5B73437C-B0C6-4D1E-BB93-C581B73A6840}" type="pres">
      <dgm:prSet presAssocID="{C6E8F76F-181F-4AB4-87D6-A2E595434C57}" presName="level3hierChild" presStyleCnt="0"/>
      <dgm:spPr/>
    </dgm:pt>
    <dgm:pt modelId="{022E17EE-3F89-4673-B235-A13D7EC25BA2}" type="pres">
      <dgm:prSet presAssocID="{56C8C7D2-5803-4114-A1EF-87017358FDE4}" presName="conn2-1" presStyleLbl="parChTrans1D2" presStyleIdx="3" presStyleCnt="7"/>
      <dgm:spPr/>
    </dgm:pt>
    <dgm:pt modelId="{57AB1D27-29BD-40F2-86E4-3C4BFD2E924A}" type="pres">
      <dgm:prSet presAssocID="{56C8C7D2-5803-4114-A1EF-87017358FDE4}" presName="connTx" presStyleLbl="parChTrans1D2" presStyleIdx="3" presStyleCnt="7"/>
      <dgm:spPr/>
    </dgm:pt>
    <dgm:pt modelId="{E0DEE401-D1AA-42C6-A69F-4DE412B6DAA1}" type="pres">
      <dgm:prSet presAssocID="{58BBEBC6-07CE-4A57-9847-AE1C3EE74099}" presName="root2" presStyleCnt="0"/>
      <dgm:spPr/>
    </dgm:pt>
    <dgm:pt modelId="{F20F75A4-7C07-4FBC-B041-E1D85C444CC1}" type="pres">
      <dgm:prSet presAssocID="{58BBEBC6-07CE-4A57-9847-AE1C3EE74099}" presName="LevelTwoTextNode" presStyleLbl="node2" presStyleIdx="3" presStyleCnt="7" custScaleX="302863" custScaleY="75793" custLinFactNeighborY="44272">
        <dgm:presLayoutVars>
          <dgm:chPref val="3"/>
        </dgm:presLayoutVars>
      </dgm:prSet>
      <dgm:spPr/>
    </dgm:pt>
    <dgm:pt modelId="{D821ED16-4FEA-4B0F-971A-3D5296EDAC00}" type="pres">
      <dgm:prSet presAssocID="{58BBEBC6-07CE-4A57-9847-AE1C3EE74099}" presName="level3hierChild" presStyleCnt="0"/>
      <dgm:spPr/>
    </dgm:pt>
    <dgm:pt modelId="{560DDA12-7A17-4182-9FA0-6C678B03BC6A}" type="pres">
      <dgm:prSet presAssocID="{AB53882B-E34E-47EF-BAA6-9201C34A05DB}" presName="conn2-1" presStyleLbl="parChTrans1D2" presStyleIdx="4" presStyleCnt="7"/>
      <dgm:spPr/>
    </dgm:pt>
    <dgm:pt modelId="{98F72B1B-F07F-4C4D-836E-3807C1C14FB1}" type="pres">
      <dgm:prSet presAssocID="{AB53882B-E34E-47EF-BAA6-9201C34A05DB}" presName="connTx" presStyleLbl="parChTrans1D2" presStyleIdx="4" presStyleCnt="7"/>
      <dgm:spPr/>
    </dgm:pt>
    <dgm:pt modelId="{E84B52FF-53FE-4FF8-9F55-8EF83736EC39}" type="pres">
      <dgm:prSet presAssocID="{9F2F3EFC-AF13-41A9-BA06-FC29E50653DE}" presName="root2" presStyleCnt="0"/>
      <dgm:spPr/>
    </dgm:pt>
    <dgm:pt modelId="{28B73A0B-B581-4E0A-960C-464F165A1EFB}" type="pres">
      <dgm:prSet presAssocID="{9F2F3EFC-AF13-41A9-BA06-FC29E50653DE}" presName="LevelTwoTextNode" presStyleLbl="node2" presStyleIdx="4" presStyleCnt="7" custScaleX="302863" custScaleY="75793" custLinFactNeighborX="-2221" custLinFactNeighborY="51330">
        <dgm:presLayoutVars>
          <dgm:chPref val="3"/>
        </dgm:presLayoutVars>
      </dgm:prSet>
      <dgm:spPr/>
    </dgm:pt>
    <dgm:pt modelId="{4EBDB5B6-CF06-47F5-9C91-88DC5293580C}" type="pres">
      <dgm:prSet presAssocID="{9F2F3EFC-AF13-41A9-BA06-FC29E50653DE}" presName="level3hierChild" presStyleCnt="0"/>
      <dgm:spPr/>
    </dgm:pt>
    <dgm:pt modelId="{15CE59F6-AE9A-45DA-AE12-BF4A2776DE19}" type="pres">
      <dgm:prSet presAssocID="{B8964973-9132-4E01-B988-47EE8EB1EF3B}" presName="conn2-1" presStyleLbl="parChTrans1D2" presStyleIdx="5" presStyleCnt="7"/>
      <dgm:spPr/>
    </dgm:pt>
    <dgm:pt modelId="{B7513831-61CF-4AFB-AEE0-3C8456F064C7}" type="pres">
      <dgm:prSet presAssocID="{B8964973-9132-4E01-B988-47EE8EB1EF3B}" presName="connTx" presStyleLbl="parChTrans1D2" presStyleIdx="5" presStyleCnt="7"/>
      <dgm:spPr/>
    </dgm:pt>
    <dgm:pt modelId="{769AFA56-755B-42FC-B94F-740BB137759C}" type="pres">
      <dgm:prSet presAssocID="{277A9110-E92E-456E-9AB2-BA8F6EAD6C23}" presName="root2" presStyleCnt="0"/>
      <dgm:spPr/>
    </dgm:pt>
    <dgm:pt modelId="{4C4A1248-D1F8-4804-B1C5-258DEB2DC0C8}" type="pres">
      <dgm:prSet presAssocID="{277A9110-E92E-456E-9AB2-BA8F6EAD6C23}" presName="LevelTwoTextNode" presStyleLbl="node2" presStyleIdx="5" presStyleCnt="7" custScaleX="302863" custScaleY="75793" custLinFactNeighborX="-1233" custLinFactNeighborY="56079">
        <dgm:presLayoutVars>
          <dgm:chPref val="3"/>
        </dgm:presLayoutVars>
      </dgm:prSet>
      <dgm:spPr/>
    </dgm:pt>
    <dgm:pt modelId="{5197A2B5-3A79-4EDF-991C-C4FE1439D74B}" type="pres">
      <dgm:prSet presAssocID="{277A9110-E92E-456E-9AB2-BA8F6EAD6C23}" presName="level3hierChild" presStyleCnt="0"/>
      <dgm:spPr/>
    </dgm:pt>
    <dgm:pt modelId="{E2805EEF-F411-4982-A032-2B71F1206296}" type="pres">
      <dgm:prSet presAssocID="{0EBCE52F-016A-4444-AFBD-F393BEA11F7B}" presName="conn2-1" presStyleLbl="parChTrans1D2" presStyleIdx="6" presStyleCnt="7"/>
      <dgm:spPr/>
    </dgm:pt>
    <dgm:pt modelId="{CC840A96-B489-4751-B686-1FF2FF547119}" type="pres">
      <dgm:prSet presAssocID="{0EBCE52F-016A-4444-AFBD-F393BEA11F7B}" presName="connTx" presStyleLbl="parChTrans1D2" presStyleIdx="6" presStyleCnt="7"/>
      <dgm:spPr/>
    </dgm:pt>
    <dgm:pt modelId="{6B27F927-5358-4F6F-A803-60DA292834B4}" type="pres">
      <dgm:prSet presAssocID="{90CAF468-4678-4379-8EC2-B72F29AB3A57}" presName="root2" presStyleCnt="0"/>
      <dgm:spPr/>
    </dgm:pt>
    <dgm:pt modelId="{68C40E94-0E86-4584-9DAF-A02E12CC13D5}" type="pres">
      <dgm:prSet presAssocID="{90CAF468-4678-4379-8EC2-B72F29AB3A57}" presName="LevelTwoTextNode" presStyleLbl="node2" presStyleIdx="6" presStyleCnt="7" custScaleX="302863" custScaleY="106153" custLinFactNeighborX="503" custLinFactNeighborY="41049">
        <dgm:presLayoutVars>
          <dgm:chPref val="3"/>
        </dgm:presLayoutVars>
      </dgm:prSet>
      <dgm:spPr/>
    </dgm:pt>
    <dgm:pt modelId="{26561188-40BE-4D38-9660-E1BBF9D814CB}" type="pres">
      <dgm:prSet presAssocID="{90CAF468-4678-4379-8EC2-B72F29AB3A57}" presName="level3hierChild" presStyleCnt="0"/>
      <dgm:spPr/>
    </dgm:pt>
  </dgm:ptLst>
  <dgm:cxnLst>
    <dgm:cxn modelId="{8881BD04-E157-4FE7-BB31-6A36EDC1F1A5}" type="presOf" srcId="{B8964973-9132-4E01-B988-47EE8EB1EF3B}" destId="{B7513831-61CF-4AFB-AEE0-3C8456F064C7}" srcOrd="1" destOrd="0" presId="urn:microsoft.com/office/officeart/2005/8/layout/hierarchy2"/>
    <dgm:cxn modelId="{F906800C-CD6C-46E2-8491-036C866812A2}" type="presOf" srcId="{58BBEBC6-07CE-4A57-9847-AE1C3EE74099}" destId="{F20F75A4-7C07-4FBC-B041-E1D85C444CC1}" srcOrd="0" destOrd="0" presId="urn:microsoft.com/office/officeart/2005/8/layout/hierarchy2"/>
    <dgm:cxn modelId="{E1FEAF14-5B67-434E-93A2-DD87EB244B97}" srcId="{81BF0320-4A34-4E44-8851-65A0E53CB813}" destId="{90CAF468-4678-4379-8EC2-B72F29AB3A57}" srcOrd="6" destOrd="0" parTransId="{0EBCE52F-016A-4444-AFBD-F393BEA11F7B}" sibTransId="{C1D192F2-8FC7-4604-AB2C-240A9D51816A}"/>
    <dgm:cxn modelId="{F7E69A31-5905-47AE-BEC8-708176688C2C}" type="presOf" srcId="{AB53882B-E34E-47EF-BAA6-9201C34A05DB}" destId="{560DDA12-7A17-4182-9FA0-6C678B03BC6A}" srcOrd="0" destOrd="0" presId="urn:microsoft.com/office/officeart/2005/8/layout/hierarchy2"/>
    <dgm:cxn modelId="{0E17B948-94AA-40FC-85A9-5EFC50B1502A}" type="presOf" srcId="{6359176B-B174-4B4E-B89A-C04811706F74}" destId="{5F0BC483-F600-4BF8-9090-E18B3013F0F1}" srcOrd="0" destOrd="0" presId="urn:microsoft.com/office/officeart/2005/8/layout/hierarchy2"/>
    <dgm:cxn modelId="{AB9D3752-C0BA-42E1-BBAA-6EA1A06B08A6}" srcId="{81BF0320-4A34-4E44-8851-65A0E53CB813}" destId="{5B58E504-F836-4722-A4BE-65BD1292DA41}" srcOrd="0" destOrd="0" parTransId="{89A9B0B8-79C2-46EC-AE09-6D657C1FD59C}" sibTransId="{382B2B90-DF01-46A0-8794-AF76A0F6B020}"/>
    <dgm:cxn modelId="{FD675953-1454-41E4-9238-81C5AF97F191}" srcId="{81BF0320-4A34-4E44-8851-65A0E53CB813}" destId="{58BBEBC6-07CE-4A57-9847-AE1C3EE74099}" srcOrd="3" destOrd="0" parTransId="{56C8C7D2-5803-4114-A1EF-87017358FDE4}" sibTransId="{E5FEF069-EB82-45BB-BB6A-984FABC432DD}"/>
    <dgm:cxn modelId="{B3588476-7F75-4AF1-AE8A-9B29254B21C6}" srcId="{81BF0320-4A34-4E44-8851-65A0E53CB813}" destId="{C6E8F76F-181F-4AB4-87D6-A2E595434C57}" srcOrd="2" destOrd="0" parTransId="{34ABC43E-0C9E-4DF5-908F-3B9FF5A7A2B6}" sibTransId="{78FBE7D4-EE24-4D4E-A0D9-D2A5EEF7DC32}"/>
    <dgm:cxn modelId="{BE2C2F7D-B04A-4DC9-90BF-7B84672092FE}" type="presOf" srcId="{3EC7CB12-3FD2-4496-9A93-F73719ED1844}" destId="{5D1EAE2F-1A30-47FE-B30B-A1444FABB5E8}" srcOrd="0" destOrd="0" presId="urn:microsoft.com/office/officeart/2005/8/layout/hierarchy2"/>
    <dgm:cxn modelId="{8EA02D91-0DD3-4066-8CDF-5935B44E2042}" type="presOf" srcId="{C6E8F76F-181F-4AB4-87D6-A2E595434C57}" destId="{CB8040FE-243F-4E2F-824E-31022B1436B5}" srcOrd="0" destOrd="0" presId="urn:microsoft.com/office/officeart/2005/8/layout/hierarchy2"/>
    <dgm:cxn modelId="{8EE12193-91F6-4177-8654-058E7ED1337D}" type="presOf" srcId="{5B58E504-F836-4722-A4BE-65BD1292DA41}" destId="{07F4A3F5-179F-4F3D-9867-CF3914C757BF}" srcOrd="0" destOrd="0" presId="urn:microsoft.com/office/officeart/2005/8/layout/hierarchy2"/>
    <dgm:cxn modelId="{A9D97993-81BA-45F4-9B57-9ACCA370C741}" type="presOf" srcId="{0EBCE52F-016A-4444-AFBD-F393BEA11F7B}" destId="{E2805EEF-F411-4982-A032-2B71F1206296}" srcOrd="0" destOrd="0" presId="urn:microsoft.com/office/officeart/2005/8/layout/hierarchy2"/>
    <dgm:cxn modelId="{D0DA5196-9753-4747-9DCE-B0BEC492D9A1}" srcId="{C777C5C0-C47B-440D-84F7-217CDC59475F}" destId="{81BF0320-4A34-4E44-8851-65A0E53CB813}" srcOrd="0" destOrd="0" parTransId="{F7EF0F5C-8982-4E33-BFC0-2CBB6F7759EA}" sibTransId="{46A77283-11FA-4EB6-9C82-877ABFEC8797}"/>
    <dgm:cxn modelId="{C7A8D698-03B1-41FD-BB24-4C6BBE7F8883}" type="presOf" srcId="{0EBCE52F-016A-4444-AFBD-F393BEA11F7B}" destId="{CC840A96-B489-4751-B686-1FF2FF547119}" srcOrd="1" destOrd="0" presId="urn:microsoft.com/office/officeart/2005/8/layout/hierarchy2"/>
    <dgm:cxn modelId="{C95F049A-EDE9-4C05-B5B1-7991F64FC608}" type="presOf" srcId="{89A9B0B8-79C2-46EC-AE09-6D657C1FD59C}" destId="{B37C436D-405E-4358-BEF3-579506771D23}" srcOrd="1" destOrd="0" presId="urn:microsoft.com/office/officeart/2005/8/layout/hierarchy2"/>
    <dgm:cxn modelId="{F953DAA4-2071-4591-A492-B0F7961E3D4D}" type="presOf" srcId="{90CAF468-4678-4379-8EC2-B72F29AB3A57}" destId="{68C40E94-0E86-4584-9DAF-A02E12CC13D5}" srcOrd="0" destOrd="0" presId="urn:microsoft.com/office/officeart/2005/8/layout/hierarchy2"/>
    <dgm:cxn modelId="{309536A8-AB75-4605-8AE1-90623092EBE6}" srcId="{81BF0320-4A34-4E44-8851-65A0E53CB813}" destId="{3EC7CB12-3FD2-4496-9A93-F73719ED1844}" srcOrd="1" destOrd="0" parTransId="{6359176B-B174-4B4E-B89A-C04811706F74}" sibTransId="{6B527691-5A83-4AE7-9D52-9ECE5D5EBE2C}"/>
    <dgm:cxn modelId="{55C955A8-15BC-4353-A0A9-4C56A9CBAB14}" type="presOf" srcId="{34ABC43E-0C9E-4DF5-908F-3B9FF5A7A2B6}" destId="{D737ACF4-5017-40EC-A0B8-AEA574DACA6B}" srcOrd="1" destOrd="0" presId="urn:microsoft.com/office/officeart/2005/8/layout/hierarchy2"/>
    <dgm:cxn modelId="{FB3321AC-6C74-4D40-9DCC-13CD6A5D4A1E}" srcId="{81BF0320-4A34-4E44-8851-65A0E53CB813}" destId="{9F2F3EFC-AF13-41A9-BA06-FC29E50653DE}" srcOrd="4" destOrd="0" parTransId="{AB53882B-E34E-47EF-BAA6-9201C34A05DB}" sibTransId="{6AECA10A-92AC-410A-B361-FBCE571C624B}"/>
    <dgm:cxn modelId="{917428B0-1611-4B43-9FAA-46090F3CC5BE}" type="presOf" srcId="{277A9110-E92E-456E-9AB2-BA8F6EAD6C23}" destId="{4C4A1248-D1F8-4804-B1C5-258DEB2DC0C8}" srcOrd="0" destOrd="0" presId="urn:microsoft.com/office/officeart/2005/8/layout/hierarchy2"/>
    <dgm:cxn modelId="{F9104EB7-6A2E-4B39-B17A-0D6DC083C0C7}" type="presOf" srcId="{56C8C7D2-5803-4114-A1EF-87017358FDE4}" destId="{57AB1D27-29BD-40F2-86E4-3C4BFD2E924A}" srcOrd="1" destOrd="0" presId="urn:microsoft.com/office/officeart/2005/8/layout/hierarchy2"/>
    <dgm:cxn modelId="{8B9EF7BE-1E30-4C1B-AD22-3255CA8BB82E}" type="presOf" srcId="{AB53882B-E34E-47EF-BAA6-9201C34A05DB}" destId="{98F72B1B-F07F-4C4D-836E-3807C1C14FB1}" srcOrd="1" destOrd="0" presId="urn:microsoft.com/office/officeart/2005/8/layout/hierarchy2"/>
    <dgm:cxn modelId="{3E6027C0-E1FB-4935-96EA-E827F54EE97D}" type="presOf" srcId="{81BF0320-4A34-4E44-8851-65A0E53CB813}" destId="{DB368D38-B446-481C-94C0-751206B06B08}" srcOrd="0" destOrd="0" presId="urn:microsoft.com/office/officeart/2005/8/layout/hierarchy2"/>
    <dgm:cxn modelId="{BDDD47C6-CE6D-4035-A443-8CD8FA3A83D1}" srcId="{81BF0320-4A34-4E44-8851-65A0E53CB813}" destId="{277A9110-E92E-456E-9AB2-BA8F6EAD6C23}" srcOrd="5" destOrd="0" parTransId="{B8964973-9132-4E01-B988-47EE8EB1EF3B}" sibTransId="{ED648EF1-3C6D-43FF-8201-709F5E632809}"/>
    <dgm:cxn modelId="{CE48DACC-50FB-4196-8C23-7C0C096E2FDA}" type="presOf" srcId="{B8964973-9132-4E01-B988-47EE8EB1EF3B}" destId="{15CE59F6-AE9A-45DA-AE12-BF4A2776DE19}" srcOrd="0" destOrd="0" presId="urn:microsoft.com/office/officeart/2005/8/layout/hierarchy2"/>
    <dgm:cxn modelId="{E8B512DF-CAD0-4C6A-89BA-8C90A0A4DD82}" type="presOf" srcId="{89A9B0B8-79C2-46EC-AE09-6D657C1FD59C}" destId="{D5B121B5-7164-4A09-BAB8-D2A22449D5F8}" srcOrd="0" destOrd="0" presId="urn:microsoft.com/office/officeart/2005/8/layout/hierarchy2"/>
    <dgm:cxn modelId="{491AECE6-6C12-4497-B240-74E7B0E23D43}" type="presOf" srcId="{34ABC43E-0C9E-4DF5-908F-3B9FF5A7A2B6}" destId="{777960A3-C1DD-490A-B178-EF23D6F9BE03}" srcOrd="0" destOrd="0" presId="urn:microsoft.com/office/officeart/2005/8/layout/hierarchy2"/>
    <dgm:cxn modelId="{766F56E8-9677-40FC-A5B8-311CB1219648}" type="presOf" srcId="{C777C5C0-C47B-440D-84F7-217CDC59475F}" destId="{188FCFE8-039C-4E3F-868D-B7A780FD2293}" srcOrd="0" destOrd="0" presId="urn:microsoft.com/office/officeart/2005/8/layout/hierarchy2"/>
    <dgm:cxn modelId="{F03B64F4-BED9-4CE6-85C3-7621C99B85AA}" type="presOf" srcId="{9F2F3EFC-AF13-41A9-BA06-FC29E50653DE}" destId="{28B73A0B-B581-4E0A-960C-464F165A1EFB}" srcOrd="0" destOrd="0" presId="urn:microsoft.com/office/officeart/2005/8/layout/hierarchy2"/>
    <dgm:cxn modelId="{F47C03F6-0E3C-4A85-85DB-5701816910CE}" type="presOf" srcId="{56C8C7D2-5803-4114-A1EF-87017358FDE4}" destId="{022E17EE-3F89-4673-B235-A13D7EC25BA2}" srcOrd="0" destOrd="0" presId="urn:microsoft.com/office/officeart/2005/8/layout/hierarchy2"/>
    <dgm:cxn modelId="{B59996FC-DECB-4BE1-9EB6-1C2855C167C0}" type="presOf" srcId="{6359176B-B174-4B4E-B89A-C04811706F74}" destId="{5F3F535C-E9F6-4455-A622-AD87678DE467}" srcOrd="1" destOrd="0" presId="urn:microsoft.com/office/officeart/2005/8/layout/hierarchy2"/>
    <dgm:cxn modelId="{7E7EABBC-1857-4092-AC2E-7C6395474571}" type="presParOf" srcId="{188FCFE8-039C-4E3F-868D-B7A780FD2293}" destId="{B30919F4-84AF-4165-B143-550329689F8C}" srcOrd="0" destOrd="0" presId="urn:microsoft.com/office/officeart/2005/8/layout/hierarchy2"/>
    <dgm:cxn modelId="{9E06A38A-B840-4A42-AA43-8C8814D5BCC3}" type="presParOf" srcId="{B30919F4-84AF-4165-B143-550329689F8C}" destId="{DB368D38-B446-481C-94C0-751206B06B08}" srcOrd="0" destOrd="0" presId="urn:microsoft.com/office/officeart/2005/8/layout/hierarchy2"/>
    <dgm:cxn modelId="{2E3FE4A8-6F1E-4B70-B745-EFBFB98438BB}" type="presParOf" srcId="{B30919F4-84AF-4165-B143-550329689F8C}" destId="{FF1491DB-5C9C-4605-917A-F2310B01C58A}" srcOrd="1" destOrd="0" presId="urn:microsoft.com/office/officeart/2005/8/layout/hierarchy2"/>
    <dgm:cxn modelId="{BDE5EEF6-8C2C-4230-88B1-74A75EFAE56F}" type="presParOf" srcId="{FF1491DB-5C9C-4605-917A-F2310B01C58A}" destId="{D5B121B5-7164-4A09-BAB8-D2A22449D5F8}" srcOrd="0" destOrd="0" presId="urn:microsoft.com/office/officeart/2005/8/layout/hierarchy2"/>
    <dgm:cxn modelId="{FC26E599-328A-432F-B229-CF54B95BDD72}" type="presParOf" srcId="{D5B121B5-7164-4A09-BAB8-D2A22449D5F8}" destId="{B37C436D-405E-4358-BEF3-579506771D23}" srcOrd="0" destOrd="0" presId="urn:microsoft.com/office/officeart/2005/8/layout/hierarchy2"/>
    <dgm:cxn modelId="{0FE5CC64-FB11-4E0B-BD4C-175E1C650C1B}" type="presParOf" srcId="{FF1491DB-5C9C-4605-917A-F2310B01C58A}" destId="{EEDFF496-FC64-418B-95A1-C17AD8872694}" srcOrd="1" destOrd="0" presId="urn:microsoft.com/office/officeart/2005/8/layout/hierarchy2"/>
    <dgm:cxn modelId="{959C1FD6-9438-48AE-AFA5-EB9355553118}" type="presParOf" srcId="{EEDFF496-FC64-418B-95A1-C17AD8872694}" destId="{07F4A3F5-179F-4F3D-9867-CF3914C757BF}" srcOrd="0" destOrd="0" presId="urn:microsoft.com/office/officeart/2005/8/layout/hierarchy2"/>
    <dgm:cxn modelId="{3EB9E2CF-C710-4C08-8456-D3B47277E744}" type="presParOf" srcId="{EEDFF496-FC64-418B-95A1-C17AD8872694}" destId="{9B191DC5-C32E-4ADB-BDA7-5D95FA7B1884}" srcOrd="1" destOrd="0" presId="urn:microsoft.com/office/officeart/2005/8/layout/hierarchy2"/>
    <dgm:cxn modelId="{E68691CF-BACC-4646-8C29-5998116B71A9}" type="presParOf" srcId="{FF1491DB-5C9C-4605-917A-F2310B01C58A}" destId="{5F0BC483-F600-4BF8-9090-E18B3013F0F1}" srcOrd="2" destOrd="0" presId="urn:microsoft.com/office/officeart/2005/8/layout/hierarchy2"/>
    <dgm:cxn modelId="{46A1890A-5A89-4C74-9418-3D5C0931D05A}" type="presParOf" srcId="{5F0BC483-F600-4BF8-9090-E18B3013F0F1}" destId="{5F3F535C-E9F6-4455-A622-AD87678DE467}" srcOrd="0" destOrd="0" presId="urn:microsoft.com/office/officeart/2005/8/layout/hierarchy2"/>
    <dgm:cxn modelId="{E28F4CB6-DE1D-4689-AA8F-BBB6CA7F1DAA}" type="presParOf" srcId="{FF1491DB-5C9C-4605-917A-F2310B01C58A}" destId="{4F8CD56E-0FFE-45DD-AE9A-1DAD063EE4F6}" srcOrd="3" destOrd="0" presId="urn:microsoft.com/office/officeart/2005/8/layout/hierarchy2"/>
    <dgm:cxn modelId="{634C72F7-952A-4E6C-9A37-83A8585A29E5}" type="presParOf" srcId="{4F8CD56E-0FFE-45DD-AE9A-1DAD063EE4F6}" destId="{5D1EAE2F-1A30-47FE-B30B-A1444FABB5E8}" srcOrd="0" destOrd="0" presId="urn:microsoft.com/office/officeart/2005/8/layout/hierarchy2"/>
    <dgm:cxn modelId="{D5C3D323-B7C8-4392-B136-CA3080B66AB3}" type="presParOf" srcId="{4F8CD56E-0FFE-45DD-AE9A-1DAD063EE4F6}" destId="{41BE0BE4-157E-480F-B332-454F9B6A81B7}" srcOrd="1" destOrd="0" presId="urn:microsoft.com/office/officeart/2005/8/layout/hierarchy2"/>
    <dgm:cxn modelId="{5E8DA5C3-82B1-48D7-97AA-F6E95DC197C5}" type="presParOf" srcId="{FF1491DB-5C9C-4605-917A-F2310B01C58A}" destId="{777960A3-C1DD-490A-B178-EF23D6F9BE03}" srcOrd="4" destOrd="0" presId="urn:microsoft.com/office/officeart/2005/8/layout/hierarchy2"/>
    <dgm:cxn modelId="{37D9C655-CAB0-4F9A-A6D4-6DB981584BA9}" type="presParOf" srcId="{777960A3-C1DD-490A-B178-EF23D6F9BE03}" destId="{D737ACF4-5017-40EC-A0B8-AEA574DACA6B}" srcOrd="0" destOrd="0" presId="urn:microsoft.com/office/officeart/2005/8/layout/hierarchy2"/>
    <dgm:cxn modelId="{F7E291E0-822C-40C6-A5BE-4D034512B4D9}" type="presParOf" srcId="{FF1491DB-5C9C-4605-917A-F2310B01C58A}" destId="{3CFE49DD-7241-4754-9603-1DD43B337416}" srcOrd="5" destOrd="0" presId="urn:microsoft.com/office/officeart/2005/8/layout/hierarchy2"/>
    <dgm:cxn modelId="{ECE1861E-4321-447C-B8CC-AEC474DC4E15}" type="presParOf" srcId="{3CFE49DD-7241-4754-9603-1DD43B337416}" destId="{CB8040FE-243F-4E2F-824E-31022B1436B5}" srcOrd="0" destOrd="0" presId="urn:microsoft.com/office/officeart/2005/8/layout/hierarchy2"/>
    <dgm:cxn modelId="{265344A9-BB63-4C61-9863-5F07C0621D28}" type="presParOf" srcId="{3CFE49DD-7241-4754-9603-1DD43B337416}" destId="{5B73437C-B0C6-4D1E-BB93-C581B73A6840}" srcOrd="1" destOrd="0" presId="urn:microsoft.com/office/officeart/2005/8/layout/hierarchy2"/>
    <dgm:cxn modelId="{99943433-821E-4A3F-9334-7CF5DC7101A2}" type="presParOf" srcId="{FF1491DB-5C9C-4605-917A-F2310B01C58A}" destId="{022E17EE-3F89-4673-B235-A13D7EC25BA2}" srcOrd="6" destOrd="0" presId="urn:microsoft.com/office/officeart/2005/8/layout/hierarchy2"/>
    <dgm:cxn modelId="{81B737A0-4CC7-4326-A8E3-65F4301E09A8}" type="presParOf" srcId="{022E17EE-3F89-4673-B235-A13D7EC25BA2}" destId="{57AB1D27-29BD-40F2-86E4-3C4BFD2E924A}" srcOrd="0" destOrd="0" presId="urn:microsoft.com/office/officeart/2005/8/layout/hierarchy2"/>
    <dgm:cxn modelId="{8DA16632-3A7E-4D5E-A7BA-784C85EECD60}" type="presParOf" srcId="{FF1491DB-5C9C-4605-917A-F2310B01C58A}" destId="{E0DEE401-D1AA-42C6-A69F-4DE412B6DAA1}" srcOrd="7" destOrd="0" presId="urn:microsoft.com/office/officeart/2005/8/layout/hierarchy2"/>
    <dgm:cxn modelId="{A13DB9F0-EE62-4E1A-B859-1D82DF2BFC3E}" type="presParOf" srcId="{E0DEE401-D1AA-42C6-A69F-4DE412B6DAA1}" destId="{F20F75A4-7C07-4FBC-B041-E1D85C444CC1}" srcOrd="0" destOrd="0" presId="urn:microsoft.com/office/officeart/2005/8/layout/hierarchy2"/>
    <dgm:cxn modelId="{F126C240-EA6D-4408-A875-AB1F70BBA6CB}" type="presParOf" srcId="{E0DEE401-D1AA-42C6-A69F-4DE412B6DAA1}" destId="{D821ED16-4FEA-4B0F-971A-3D5296EDAC00}" srcOrd="1" destOrd="0" presId="urn:microsoft.com/office/officeart/2005/8/layout/hierarchy2"/>
    <dgm:cxn modelId="{A320D092-2934-4F6A-A41E-908E756B0B87}" type="presParOf" srcId="{FF1491DB-5C9C-4605-917A-F2310B01C58A}" destId="{560DDA12-7A17-4182-9FA0-6C678B03BC6A}" srcOrd="8" destOrd="0" presId="urn:microsoft.com/office/officeart/2005/8/layout/hierarchy2"/>
    <dgm:cxn modelId="{C98A3C9B-A797-49C6-ABEF-D8D2A06C7191}" type="presParOf" srcId="{560DDA12-7A17-4182-9FA0-6C678B03BC6A}" destId="{98F72B1B-F07F-4C4D-836E-3807C1C14FB1}" srcOrd="0" destOrd="0" presId="urn:microsoft.com/office/officeart/2005/8/layout/hierarchy2"/>
    <dgm:cxn modelId="{0D6728B3-A0F9-4A19-BA45-A33AFCAE5F4C}" type="presParOf" srcId="{FF1491DB-5C9C-4605-917A-F2310B01C58A}" destId="{E84B52FF-53FE-4FF8-9F55-8EF83736EC39}" srcOrd="9" destOrd="0" presId="urn:microsoft.com/office/officeart/2005/8/layout/hierarchy2"/>
    <dgm:cxn modelId="{8DC49CA9-E235-48F0-A80A-A121510BE2D2}" type="presParOf" srcId="{E84B52FF-53FE-4FF8-9F55-8EF83736EC39}" destId="{28B73A0B-B581-4E0A-960C-464F165A1EFB}" srcOrd="0" destOrd="0" presId="urn:microsoft.com/office/officeart/2005/8/layout/hierarchy2"/>
    <dgm:cxn modelId="{5DE9E809-C479-4446-87ED-A8BDAB1B1B9E}" type="presParOf" srcId="{E84B52FF-53FE-4FF8-9F55-8EF83736EC39}" destId="{4EBDB5B6-CF06-47F5-9C91-88DC5293580C}" srcOrd="1" destOrd="0" presId="urn:microsoft.com/office/officeart/2005/8/layout/hierarchy2"/>
    <dgm:cxn modelId="{199A2B44-71EF-4E17-B6D2-E944C791F0F6}" type="presParOf" srcId="{FF1491DB-5C9C-4605-917A-F2310B01C58A}" destId="{15CE59F6-AE9A-45DA-AE12-BF4A2776DE19}" srcOrd="10" destOrd="0" presId="urn:microsoft.com/office/officeart/2005/8/layout/hierarchy2"/>
    <dgm:cxn modelId="{D5D9A731-1A1B-4CB1-8CB5-DC55B374D07A}" type="presParOf" srcId="{15CE59F6-AE9A-45DA-AE12-BF4A2776DE19}" destId="{B7513831-61CF-4AFB-AEE0-3C8456F064C7}" srcOrd="0" destOrd="0" presId="urn:microsoft.com/office/officeart/2005/8/layout/hierarchy2"/>
    <dgm:cxn modelId="{E5F8BDB4-11E8-4602-B4A1-CE93DE896E29}" type="presParOf" srcId="{FF1491DB-5C9C-4605-917A-F2310B01C58A}" destId="{769AFA56-755B-42FC-B94F-740BB137759C}" srcOrd="11" destOrd="0" presId="urn:microsoft.com/office/officeart/2005/8/layout/hierarchy2"/>
    <dgm:cxn modelId="{C1C3ACC8-38E2-4473-94E3-2A0C9AE143BD}" type="presParOf" srcId="{769AFA56-755B-42FC-B94F-740BB137759C}" destId="{4C4A1248-D1F8-4804-B1C5-258DEB2DC0C8}" srcOrd="0" destOrd="0" presId="urn:microsoft.com/office/officeart/2005/8/layout/hierarchy2"/>
    <dgm:cxn modelId="{312473E5-19FA-4CFA-BE6F-34469BABAF44}" type="presParOf" srcId="{769AFA56-755B-42FC-B94F-740BB137759C}" destId="{5197A2B5-3A79-4EDF-991C-C4FE1439D74B}" srcOrd="1" destOrd="0" presId="urn:microsoft.com/office/officeart/2005/8/layout/hierarchy2"/>
    <dgm:cxn modelId="{60BF73F3-0F0E-4FDA-9E76-E7786B73810E}" type="presParOf" srcId="{FF1491DB-5C9C-4605-917A-F2310B01C58A}" destId="{E2805EEF-F411-4982-A032-2B71F1206296}" srcOrd="12" destOrd="0" presId="urn:microsoft.com/office/officeart/2005/8/layout/hierarchy2"/>
    <dgm:cxn modelId="{EC455CB3-5E7B-4688-9E3D-CFBA62158493}" type="presParOf" srcId="{E2805EEF-F411-4982-A032-2B71F1206296}" destId="{CC840A96-B489-4751-B686-1FF2FF547119}" srcOrd="0" destOrd="0" presId="urn:microsoft.com/office/officeart/2005/8/layout/hierarchy2"/>
    <dgm:cxn modelId="{045799DD-0620-47FE-B377-C34BDAD205C0}" type="presParOf" srcId="{FF1491DB-5C9C-4605-917A-F2310B01C58A}" destId="{6B27F927-5358-4F6F-A803-60DA292834B4}" srcOrd="13" destOrd="0" presId="urn:microsoft.com/office/officeart/2005/8/layout/hierarchy2"/>
    <dgm:cxn modelId="{9997D4A8-DED1-40C4-B39C-022D80DDF14F}" type="presParOf" srcId="{6B27F927-5358-4F6F-A803-60DA292834B4}" destId="{68C40E94-0E86-4584-9DAF-A02E12CC13D5}" srcOrd="0" destOrd="0" presId="urn:microsoft.com/office/officeart/2005/8/layout/hierarchy2"/>
    <dgm:cxn modelId="{08FA0F56-3834-4057-ADA2-ED14C48E0939}" type="presParOf" srcId="{6B27F927-5358-4F6F-A803-60DA292834B4}" destId="{26561188-40BE-4D38-9660-E1BBF9D814C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81BF0320-4A34-4E44-8851-65A0E53CB813}">
      <dgm:prSet phldrT="[Text]" custT="1"/>
      <dgm:spPr>
        <a:solidFill>
          <a:srgbClr val="0A00BE"/>
        </a:solidFill>
      </dgm:spPr>
      <dgm:t>
        <a:bodyPr/>
        <a:lstStyle/>
        <a:p>
          <a:r>
            <a:rPr lang="en-US" sz="3200" b="1" dirty="0" err="1">
              <a:solidFill>
                <a:schemeClr val="bg1"/>
              </a:solidFill>
            </a:rPr>
            <a:t>Je</a:t>
          </a:r>
          <a:r>
            <a:rPr lang="en-US" sz="3200" b="1" dirty="0">
              <a:solidFill>
                <a:schemeClr val="bg1"/>
              </a:solidFill>
            </a:rPr>
            <a:t> </a:t>
          </a:r>
          <a:r>
            <a:rPr lang="en-US" sz="3200" b="1" dirty="0" err="1">
              <a:solidFill>
                <a:schemeClr val="bg1"/>
              </a:solidFill>
            </a:rPr>
            <a:t>peux</a:t>
          </a:r>
          <a:r>
            <a:rPr lang="en-US" sz="3200" b="1" dirty="0">
              <a:solidFill>
                <a:schemeClr val="bg1"/>
              </a:solidFill>
            </a:rPr>
            <a:t> commencer à </a:t>
          </a:r>
          <a:r>
            <a:rPr lang="en-US" sz="3200" b="1" dirty="0" err="1">
              <a:solidFill>
                <a:schemeClr val="bg1"/>
              </a:solidFill>
            </a:rPr>
            <a:t>m’occuper</a:t>
          </a:r>
          <a:r>
            <a:rPr lang="en-US" sz="3200" b="1" dirty="0">
              <a:solidFill>
                <a:schemeClr val="bg1"/>
              </a:solidFill>
            </a:rPr>
            <a:t> </a:t>
          </a:r>
        </a:p>
      </dgm:t>
    </dgm:pt>
    <dgm:pt modelId="{F7EF0F5C-8982-4E33-BFC0-2CBB6F7759EA}" type="parTrans" cxnId="{D0DA5196-9753-4747-9DCE-B0BEC492D9A1}">
      <dgm:prSet/>
      <dgm:spPr/>
      <dgm:t>
        <a:bodyPr/>
        <a:lstStyle/>
        <a:p>
          <a:endParaRPr lang="en-US" b="1"/>
        </a:p>
      </dgm:t>
    </dgm:pt>
    <dgm:pt modelId="{46A77283-11FA-4EB6-9C82-877ABFEC8797}" type="sibTrans" cxnId="{D0DA5196-9753-4747-9DCE-B0BEC492D9A1}">
      <dgm:prSet/>
      <dgm:spPr/>
      <dgm:t>
        <a:bodyPr/>
        <a:lstStyle/>
        <a:p>
          <a:endParaRPr lang="en-US" b="1"/>
        </a:p>
      </dgm:t>
    </dgm:pt>
    <dgm:pt modelId="{5B58E504-F836-4722-A4BE-65BD1292DA41}">
      <dgm:prSet phldrT="[Text]" custT="1"/>
      <dgm:spPr>
        <a:solidFill>
          <a:srgbClr val="0A00BE"/>
        </a:solidFill>
      </dgm:spPr>
      <dgm:t>
        <a:bodyPr/>
        <a:lstStyle/>
        <a:p>
          <a:r>
            <a:rPr lang="en-US" sz="2000" b="1" dirty="0" err="1">
              <a:solidFill>
                <a:schemeClr val="bg1"/>
              </a:solidFill>
            </a:rPr>
            <a:t>D’une</a:t>
          </a:r>
          <a:r>
            <a:rPr lang="en-US" sz="2000" b="1" dirty="0">
              <a:solidFill>
                <a:schemeClr val="bg1"/>
              </a:solidFill>
            </a:rPr>
            <a:t> </a:t>
          </a:r>
          <a:r>
            <a:rPr lang="en-US" sz="2000" b="1" dirty="0" err="1">
              <a:solidFill>
                <a:schemeClr val="bg1"/>
              </a:solidFill>
            </a:rPr>
            <a:t>personne</a:t>
          </a:r>
          <a:r>
            <a:rPr lang="en-US" sz="2000" b="1" dirty="0">
              <a:solidFill>
                <a:schemeClr val="bg1"/>
              </a:solidFill>
            </a:rPr>
            <a:t> non </a:t>
          </a:r>
          <a:r>
            <a:rPr lang="en-US" sz="2000" b="1" dirty="0" err="1">
              <a:solidFill>
                <a:schemeClr val="bg1"/>
              </a:solidFill>
            </a:rPr>
            <a:t>suspecte</a:t>
          </a:r>
          <a:endParaRPr lang="en-US" sz="2000" b="1" dirty="0">
            <a:solidFill>
              <a:schemeClr val="bg1"/>
            </a:solidFill>
          </a:endParaRPr>
        </a:p>
      </dgm:t>
    </dgm:pt>
    <dgm:pt modelId="{89A9B0B8-79C2-46EC-AE09-6D657C1FD59C}" type="parTrans" cxnId="{AB9D3752-C0BA-42E1-BBAA-6EA1A06B08A6}">
      <dgm:prSet/>
      <dgm:spPr/>
      <dgm:t>
        <a:bodyPr/>
        <a:lstStyle/>
        <a:p>
          <a:endParaRPr lang="en-US" b="1"/>
        </a:p>
      </dgm:t>
    </dgm:pt>
    <dgm:pt modelId="{382B2B90-DF01-46A0-8794-AF76A0F6B020}" type="sibTrans" cxnId="{AB9D3752-C0BA-42E1-BBAA-6EA1A06B08A6}">
      <dgm:prSet/>
      <dgm:spPr/>
      <dgm:t>
        <a:bodyPr/>
        <a:lstStyle/>
        <a:p>
          <a:endParaRPr lang="en-US" b="1"/>
        </a:p>
      </dgm:t>
    </dgm:pt>
    <dgm:pt modelId="{3EC7CB12-3FD2-4496-9A93-F73719ED1844}">
      <dgm:prSet phldrT="[Text]" custT="1"/>
      <dgm:spPr>
        <a:solidFill>
          <a:srgbClr val="0A00BE"/>
        </a:solidFill>
      </dgm:spPr>
      <dgm:t>
        <a:bodyPr/>
        <a:lstStyle/>
        <a:p>
          <a:r>
            <a:rPr lang="en-US" sz="2000" b="1" dirty="0" err="1">
              <a:solidFill>
                <a:schemeClr val="bg1"/>
              </a:solidFill>
            </a:rPr>
            <a:t>D’une</a:t>
          </a:r>
          <a:r>
            <a:rPr lang="en-US" sz="2000" b="1" dirty="0">
              <a:solidFill>
                <a:schemeClr val="bg1"/>
              </a:solidFill>
            </a:rPr>
            <a:t> </a:t>
          </a:r>
          <a:r>
            <a:rPr lang="en-US" sz="2000" b="1" dirty="0" err="1">
              <a:solidFill>
                <a:schemeClr val="bg1"/>
              </a:solidFill>
            </a:rPr>
            <a:t>personne</a:t>
          </a:r>
          <a:r>
            <a:rPr lang="en-US" sz="2000" b="1" dirty="0">
              <a:solidFill>
                <a:schemeClr val="bg1"/>
              </a:solidFill>
            </a:rPr>
            <a:t> </a:t>
          </a:r>
          <a:r>
            <a:rPr lang="en-US" sz="2000" b="1" dirty="0" err="1">
              <a:solidFill>
                <a:schemeClr val="bg1"/>
              </a:solidFill>
            </a:rPr>
            <a:t>suspecte</a:t>
          </a:r>
          <a:endParaRPr lang="en-US" sz="2000" b="1" dirty="0">
            <a:solidFill>
              <a:schemeClr val="bg1"/>
            </a:solidFill>
          </a:endParaRPr>
        </a:p>
      </dgm:t>
    </dgm:pt>
    <dgm:pt modelId="{6359176B-B174-4B4E-B89A-C04811706F74}" type="parTrans" cxnId="{309536A8-AB75-4605-8AE1-90623092EBE6}">
      <dgm:prSet/>
      <dgm:spPr/>
      <dgm:t>
        <a:bodyPr/>
        <a:lstStyle/>
        <a:p>
          <a:endParaRPr lang="en-US" b="1"/>
        </a:p>
      </dgm:t>
    </dgm:pt>
    <dgm:pt modelId="{6B527691-5A83-4AE7-9D52-9ECE5D5EBE2C}" type="sibTrans" cxnId="{309536A8-AB75-4605-8AE1-90623092EBE6}">
      <dgm:prSet/>
      <dgm:spPr/>
      <dgm:t>
        <a:bodyPr/>
        <a:lstStyle/>
        <a:p>
          <a:endParaRPr lang="en-US" b="1"/>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B30919F4-84AF-4165-B143-550329689F8C}" type="pres">
      <dgm:prSet presAssocID="{81BF0320-4A34-4E44-8851-65A0E53CB813}" presName="root1" presStyleCnt="0"/>
      <dgm:spPr/>
    </dgm:pt>
    <dgm:pt modelId="{DB368D38-B446-481C-94C0-751206B06B08}" type="pres">
      <dgm:prSet presAssocID="{81BF0320-4A34-4E44-8851-65A0E53CB813}" presName="LevelOneTextNode" presStyleLbl="node0" presStyleIdx="0" presStyleCnt="1" custScaleX="172879" custScaleY="133534" custLinFactNeighborX="460" custLinFactNeighborY="23657">
        <dgm:presLayoutVars>
          <dgm:chPref val="3"/>
        </dgm:presLayoutVars>
      </dgm:prSet>
      <dgm:spPr/>
    </dgm:pt>
    <dgm:pt modelId="{FF1491DB-5C9C-4605-917A-F2310B01C58A}" type="pres">
      <dgm:prSet presAssocID="{81BF0320-4A34-4E44-8851-65A0E53CB813}" presName="level2hierChild" presStyleCnt="0"/>
      <dgm:spPr/>
    </dgm:pt>
    <dgm:pt modelId="{D5B121B5-7164-4A09-BAB8-D2A22449D5F8}" type="pres">
      <dgm:prSet presAssocID="{89A9B0B8-79C2-46EC-AE09-6D657C1FD59C}" presName="conn2-1" presStyleLbl="parChTrans1D2" presStyleIdx="0" presStyleCnt="2"/>
      <dgm:spPr/>
    </dgm:pt>
    <dgm:pt modelId="{B37C436D-405E-4358-BEF3-579506771D23}" type="pres">
      <dgm:prSet presAssocID="{89A9B0B8-79C2-46EC-AE09-6D657C1FD59C}" presName="connTx" presStyleLbl="parChTrans1D2" presStyleIdx="0" presStyleCnt="2"/>
      <dgm:spPr/>
    </dgm:pt>
    <dgm:pt modelId="{EEDFF496-FC64-418B-95A1-C17AD8872694}" type="pres">
      <dgm:prSet presAssocID="{5B58E504-F836-4722-A4BE-65BD1292DA41}" presName="root2" presStyleCnt="0"/>
      <dgm:spPr/>
    </dgm:pt>
    <dgm:pt modelId="{07F4A3F5-179F-4F3D-9867-CF3914C757BF}" type="pres">
      <dgm:prSet presAssocID="{5B58E504-F836-4722-A4BE-65BD1292DA41}" presName="LevelTwoTextNode" presStyleLbl="node2" presStyleIdx="0" presStyleCnt="2" custScaleX="208476" custLinFactNeighborX="-2586" custLinFactNeighborY="-2118">
        <dgm:presLayoutVars>
          <dgm:chPref val="3"/>
        </dgm:presLayoutVars>
      </dgm:prSet>
      <dgm:spPr/>
    </dgm:pt>
    <dgm:pt modelId="{9B191DC5-C32E-4ADB-BDA7-5D95FA7B1884}" type="pres">
      <dgm:prSet presAssocID="{5B58E504-F836-4722-A4BE-65BD1292DA41}" presName="level3hierChild" presStyleCnt="0"/>
      <dgm:spPr/>
    </dgm:pt>
    <dgm:pt modelId="{5F0BC483-F600-4BF8-9090-E18B3013F0F1}" type="pres">
      <dgm:prSet presAssocID="{6359176B-B174-4B4E-B89A-C04811706F74}" presName="conn2-1" presStyleLbl="parChTrans1D2" presStyleIdx="1" presStyleCnt="2"/>
      <dgm:spPr/>
    </dgm:pt>
    <dgm:pt modelId="{5F3F535C-E9F6-4455-A622-AD87678DE467}" type="pres">
      <dgm:prSet presAssocID="{6359176B-B174-4B4E-B89A-C04811706F74}" presName="connTx" presStyleLbl="parChTrans1D2" presStyleIdx="1" presStyleCnt="2"/>
      <dgm:spPr/>
    </dgm:pt>
    <dgm:pt modelId="{4F8CD56E-0FFE-45DD-AE9A-1DAD063EE4F6}" type="pres">
      <dgm:prSet presAssocID="{3EC7CB12-3FD2-4496-9A93-F73719ED1844}" presName="root2" presStyleCnt="0"/>
      <dgm:spPr/>
    </dgm:pt>
    <dgm:pt modelId="{5D1EAE2F-1A30-47FE-B30B-A1444FABB5E8}" type="pres">
      <dgm:prSet presAssocID="{3EC7CB12-3FD2-4496-9A93-F73719ED1844}" presName="LevelTwoTextNode" presStyleLbl="node2" presStyleIdx="1" presStyleCnt="2" custScaleX="208476" custLinFactNeighborX="-2201" custLinFactNeighborY="51108">
        <dgm:presLayoutVars>
          <dgm:chPref val="3"/>
        </dgm:presLayoutVars>
      </dgm:prSet>
      <dgm:spPr/>
    </dgm:pt>
    <dgm:pt modelId="{41BE0BE4-157E-480F-B332-454F9B6A81B7}" type="pres">
      <dgm:prSet presAssocID="{3EC7CB12-3FD2-4496-9A93-F73719ED1844}" presName="level3hierChild" presStyleCnt="0"/>
      <dgm:spPr/>
    </dgm:pt>
  </dgm:ptLst>
  <dgm:cxnLst>
    <dgm:cxn modelId="{0E17B948-94AA-40FC-85A9-5EFC50B1502A}" type="presOf" srcId="{6359176B-B174-4B4E-B89A-C04811706F74}" destId="{5F0BC483-F600-4BF8-9090-E18B3013F0F1}" srcOrd="0" destOrd="0" presId="urn:microsoft.com/office/officeart/2005/8/layout/hierarchy2"/>
    <dgm:cxn modelId="{AB9D3752-C0BA-42E1-BBAA-6EA1A06B08A6}" srcId="{81BF0320-4A34-4E44-8851-65A0E53CB813}" destId="{5B58E504-F836-4722-A4BE-65BD1292DA41}" srcOrd="0" destOrd="0" parTransId="{89A9B0B8-79C2-46EC-AE09-6D657C1FD59C}" sibTransId="{382B2B90-DF01-46A0-8794-AF76A0F6B020}"/>
    <dgm:cxn modelId="{BE2C2F7D-B04A-4DC9-90BF-7B84672092FE}" type="presOf" srcId="{3EC7CB12-3FD2-4496-9A93-F73719ED1844}" destId="{5D1EAE2F-1A30-47FE-B30B-A1444FABB5E8}" srcOrd="0" destOrd="0" presId="urn:microsoft.com/office/officeart/2005/8/layout/hierarchy2"/>
    <dgm:cxn modelId="{8EE12193-91F6-4177-8654-058E7ED1337D}" type="presOf" srcId="{5B58E504-F836-4722-A4BE-65BD1292DA41}" destId="{07F4A3F5-179F-4F3D-9867-CF3914C757BF}" srcOrd="0" destOrd="0" presId="urn:microsoft.com/office/officeart/2005/8/layout/hierarchy2"/>
    <dgm:cxn modelId="{D0DA5196-9753-4747-9DCE-B0BEC492D9A1}" srcId="{C777C5C0-C47B-440D-84F7-217CDC59475F}" destId="{81BF0320-4A34-4E44-8851-65A0E53CB813}" srcOrd="0" destOrd="0" parTransId="{F7EF0F5C-8982-4E33-BFC0-2CBB6F7759EA}" sibTransId="{46A77283-11FA-4EB6-9C82-877ABFEC8797}"/>
    <dgm:cxn modelId="{C95F049A-EDE9-4C05-B5B1-7991F64FC608}" type="presOf" srcId="{89A9B0B8-79C2-46EC-AE09-6D657C1FD59C}" destId="{B37C436D-405E-4358-BEF3-579506771D23}" srcOrd="1" destOrd="0" presId="urn:microsoft.com/office/officeart/2005/8/layout/hierarchy2"/>
    <dgm:cxn modelId="{309536A8-AB75-4605-8AE1-90623092EBE6}" srcId="{81BF0320-4A34-4E44-8851-65A0E53CB813}" destId="{3EC7CB12-3FD2-4496-9A93-F73719ED1844}" srcOrd="1" destOrd="0" parTransId="{6359176B-B174-4B4E-B89A-C04811706F74}" sibTransId="{6B527691-5A83-4AE7-9D52-9ECE5D5EBE2C}"/>
    <dgm:cxn modelId="{3E6027C0-E1FB-4935-96EA-E827F54EE97D}" type="presOf" srcId="{81BF0320-4A34-4E44-8851-65A0E53CB813}" destId="{DB368D38-B446-481C-94C0-751206B06B08}" srcOrd="0" destOrd="0" presId="urn:microsoft.com/office/officeart/2005/8/layout/hierarchy2"/>
    <dgm:cxn modelId="{E8B512DF-CAD0-4C6A-89BA-8C90A0A4DD82}" type="presOf" srcId="{89A9B0B8-79C2-46EC-AE09-6D657C1FD59C}" destId="{D5B121B5-7164-4A09-BAB8-D2A22449D5F8}" srcOrd="0" destOrd="0" presId="urn:microsoft.com/office/officeart/2005/8/layout/hierarchy2"/>
    <dgm:cxn modelId="{766F56E8-9677-40FC-A5B8-311CB1219648}" type="presOf" srcId="{C777C5C0-C47B-440D-84F7-217CDC59475F}" destId="{188FCFE8-039C-4E3F-868D-B7A780FD2293}" srcOrd="0" destOrd="0" presId="urn:microsoft.com/office/officeart/2005/8/layout/hierarchy2"/>
    <dgm:cxn modelId="{B59996FC-DECB-4BE1-9EB6-1C2855C167C0}" type="presOf" srcId="{6359176B-B174-4B4E-B89A-C04811706F74}" destId="{5F3F535C-E9F6-4455-A622-AD87678DE467}" srcOrd="1" destOrd="0" presId="urn:microsoft.com/office/officeart/2005/8/layout/hierarchy2"/>
    <dgm:cxn modelId="{7E7EABBC-1857-4092-AC2E-7C6395474571}" type="presParOf" srcId="{188FCFE8-039C-4E3F-868D-B7A780FD2293}" destId="{B30919F4-84AF-4165-B143-550329689F8C}" srcOrd="0" destOrd="0" presId="urn:microsoft.com/office/officeart/2005/8/layout/hierarchy2"/>
    <dgm:cxn modelId="{9E06A38A-B840-4A42-AA43-8C8814D5BCC3}" type="presParOf" srcId="{B30919F4-84AF-4165-B143-550329689F8C}" destId="{DB368D38-B446-481C-94C0-751206B06B08}" srcOrd="0" destOrd="0" presId="urn:microsoft.com/office/officeart/2005/8/layout/hierarchy2"/>
    <dgm:cxn modelId="{2E3FE4A8-6F1E-4B70-B745-EFBFB98438BB}" type="presParOf" srcId="{B30919F4-84AF-4165-B143-550329689F8C}" destId="{FF1491DB-5C9C-4605-917A-F2310B01C58A}" srcOrd="1" destOrd="0" presId="urn:microsoft.com/office/officeart/2005/8/layout/hierarchy2"/>
    <dgm:cxn modelId="{BDE5EEF6-8C2C-4230-88B1-74A75EFAE56F}" type="presParOf" srcId="{FF1491DB-5C9C-4605-917A-F2310B01C58A}" destId="{D5B121B5-7164-4A09-BAB8-D2A22449D5F8}" srcOrd="0" destOrd="0" presId="urn:microsoft.com/office/officeart/2005/8/layout/hierarchy2"/>
    <dgm:cxn modelId="{FC26E599-328A-432F-B229-CF54B95BDD72}" type="presParOf" srcId="{D5B121B5-7164-4A09-BAB8-D2A22449D5F8}" destId="{B37C436D-405E-4358-BEF3-579506771D23}" srcOrd="0" destOrd="0" presId="urn:microsoft.com/office/officeart/2005/8/layout/hierarchy2"/>
    <dgm:cxn modelId="{0FE5CC64-FB11-4E0B-BD4C-175E1C650C1B}" type="presParOf" srcId="{FF1491DB-5C9C-4605-917A-F2310B01C58A}" destId="{EEDFF496-FC64-418B-95A1-C17AD8872694}" srcOrd="1" destOrd="0" presId="urn:microsoft.com/office/officeart/2005/8/layout/hierarchy2"/>
    <dgm:cxn modelId="{959C1FD6-9438-48AE-AFA5-EB9355553118}" type="presParOf" srcId="{EEDFF496-FC64-418B-95A1-C17AD8872694}" destId="{07F4A3F5-179F-4F3D-9867-CF3914C757BF}" srcOrd="0" destOrd="0" presId="urn:microsoft.com/office/officeart/2005/8/layout/hierarchy2"/>
    <dgm:cxn modelId="{3EB9E2CF-C710-4C08-8456-D3B47277E744}" type="presParOf" srcId="{EEDFF496-FC64-418B-95A1-C17AD8872694}" destId="{9B191DC5-C32E-4ADB-BDA7-5D95FA7B1884}" srcOrd="1" destOrd="0" presId="urn:microsoft.com/office/officeart/2005/8/layout/hierarchy2"/>
    <dgm:cxn modelId="{E68691CF-BACC-4646-8C29-5998116B71A9}" type="presParOf" srcId="{FF1491DB-5C9C-4605-917A-F2310B01C58A}" destId="{5F0BC483-F600-4BF8-9090-E18B3013F0F1}" srcOrd="2" destOrd="0" presId="urn:microsoft.com/office/officeart/2005/8/layout/hierarchy2"/>
    <dgm:cxn modelId="{46A1890A-5A89-4C74-9418-3D5C0931D05A}" type="presParOf" srcId="{5F0BC483-F600-4BF8-9090-E18B3013F0F1}" destId="{5F3F535C-E9F6-4455-A622-AD87678DE467}" srcOrd="0" destOrd="0" presId="urn:microsoft.com/office/officeart/2005/8/layout/hierarchy2"/>
    <dgm:cxn modelId="{E28F4CB6-DE1D-4689-AA8F-BBB6CA7F1DAA}" type="presParOf" srcId="{FF1491DB-5C9C-4605-917A-F2310B01C58A}" destId="{4F8CD56E-0FFE-45DD-AE9A-1DAD063EE4F6}" srcOrd="3" destOrd="0" presId="urn:microsoft.com/office/officeart/2005/8/layout/hierarchy2"/>
    <dgm:cxn modelId="{634C72F7-952A-4E6C-9A37-83A8585A29E5}" type="presParOf" srcId="{4F8CD56E-0FFE-45DD-AE9A-1DAD063EE4F6}" destId="{5D1EAE2F-1A30-47FE-B30B-A1444FABB5E8}" srcOrd="0" destOrd="0" presId="urn:microsoft.com/office/officeart/2005/8/layout/hierarchy2"/>
    <dgm:cxn modelId="{D5C3D323-B7C8-4392-B136-CA3080B66AB3}" type="presParOf" srcId="{4F8CD56E-0FFE-45DD-AE9A-1DAD063EE4F6}" destId="{41BE0BE4-157E-480F-B332-454F9B6A81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5B58E504-F836-4722-A4BE-65BD1292DA41}">
      <dgm:prSet phldrT="[Text]" custT="1"/>
      <dgm:spPr>
        <a:solidFill>
          <a:srgbClr val="0A00BE"/>
        </a:solidFill>
      </dgm:spPr>
      <dgm:t>
        <a:bodyPr/>
        <a:lstStyle/>
        <a:p>
          <a:r>
            <a:rPr lang="en-US" sz="3200" b="1" dirty="0" err="1">
              <a:solidFill>
                <a:schemeClr val="bg1"/>
              </a:solidFill>
            </a:rPr>
            <a:t>Personne</a:t>
          </a:r>
          <a:r>
            <a:rPr lang="en-US" sz="3200" b="1" dirty="0">
              <a:solidFill>
                <a:schemeClr val="bg1"/>
              </a:solidFill>
            </a:rPr>
            <a:t> non </a:t>
          </a:r>
          <a:r>
            <a:rPr lang="en-US" sz="3200" b="1" dirty="0" err="1">
              <a:solidFill>
                <a:schemeClr val="bg1"/>
              </a:solidFill>
            </a:rPr>
            <a:t>suspecte</a:t>
          </a:r>
          <a:endParaRPr lang="en-US" sz="3200" b="1" dirty="0">
            <a:solidFill>
              <a:schemeClr val="bg1"/>
            </a:solidFill>
          </a:endParaRPr>
        </a:p>
      </dgm:t>
    </dgm:pt>
    <dgm:pt modelId="{89A9B0B8-79C2-46EC-AE09-6D657C1FD59C}" type="parTrans" cxnId="{AB9D3752-C0BA-42E1-BBAA-6EA1A06B08A6}">
      <dgm:prSet/>
      <dgm:spPr/>
      <dgm:t>
        <a:bodyPr/>
        <a:lstStyle/>
        <a:p>
          <a:endParaRPr lang="en-US" b="1"/>
        </a:p>
      </dgm:t>
    </dgm:pt>
    <dgm:pt modelId="{382B2B90-DF01-46A0-8794-AF76A0F6B020}" type="sibTrans" cxnId="{AB9D3752-C0BA-42E1-BBAA-6EA1A06B08A6}">
      <dgm:prSet/>
      <dgm:spPr/>
      <dgm:t>
        <a:bodyPr/>
        <a:lstStyle/>
        <a:p>
          <a:endParaRPr lang="en-US" b="1"/>
        </a:p>
      </dgm:t>
    </dgm:pt>
    <dgm:pt modelId="{CBC09B8C-84B7-455B-9AC6-F6BB8B066124}">
      <dgm:prSet phldrT="[Text]" custT="1"/>
      <dgm:spPr>
        <a:solidFill>
          <a:srgbClr val="0A00BE"/>
        </a:solidFill>
      </dgm:spPr>
      <dgm:t>
        <a:bodyPr/>
        <a:lstStyle/>
        <a:p>
          <a:r>
            <a:rPr lang="en-US" sz="1800" b="1" dirty="0">
              <a:solidFill>
                <a:schemeClr val="bg1"/>
              </a:solidFill>
            </a:rPr>
            <a:t>Désinfection des mains (30 sec)</a:t>
          </a:r>
        </a:p>
      </dgm:t>
    </dgm:pt>
    <dgm:pt modelId="{A3064960-DA79-43E1-91ED-236BE5FE7121}" type="parTrans" cxnId="{E1DA324D-420A-4BD1-A478-DB1CB43A4641}">
      <dgm:prSet/>
      <dgm:spPr/>
      <dgm:t>
        <a:bodyPr/>
        <a:lstStyle/>
        <a:p>
          <a:endParaRPr lang="en-US" b="1"/>
        </a:p>
      </dgm:t>
    </dgm:pt>
    <dgm:pt modelId="{E7FB8019-9293-471A-AC5A-CF10D82DF160}" type="sibTrans" cxnId="{E1DA324D-420A-4BD1-A478-DB1CB43A4641}">
      <dgm:prSet/>
      <dgm:spPr/>
      <dgm:t>
        <a:bodyPr/>
        <a:lstStyle/>
        <a:p>
          <a:endParaRPr lang="en-US" b="1"/>
        </a:p>
      </dgm:t>
    </dgm:pt>
    <dgm:pt modelId="{0FDBAE6F-3C47-4399-8D3F-685B74DBF703}">
      <dgm:prSet phldrT="[Text]" custT="1"/>
      <dgm:spPr>
        <a:solidFill>
          <a:srgbClr val="0A00BE"/>
        </a:solidFill>
      </dgm:spPr>
      <dgm: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Les </a:t>
          </a:r>
          <a:r>
            <a:rPr lang="en-US" sz="1800" b="1" kern="1200" dirty="0" err="1">
              <a:solidFill>
                <a:prstClr val="white"/>
              </a:solidFill>
              <a:latin typeface="Calibri"/>
              <a:ea typeface="+mn-ea"/>
              <a:cs typeface="+mn-cs"/>
            </a:rPr>
            <a:t>gants</a:t>
          </a:r>
          <a:r>
            <a:rPr lang="en-US" sz="1800" b="1" kern="1200" dirty="0">
              <a:solidFill>
                <a:prstClr val="white"/>
              </a:solidFill>
              <a:latin typeface="Calibri"/>
              <a:ea typeface="+mn-ea"/>
              <a:cs typeface="+mn-cs"/>
            </a:rPr>
            <a:t> ne </a:t>
          </a:r>
          <a:r>
            <a:rPr lang="en-US" sz="1800" b="1" kern="1200" dirty="0" err="1">
              <a:solidFill>
                <a:prstClr val="white"/>
              </a:solidFill>
              <a:latin typeface="Calibri"/>
              <a:ea typeface="+mn-ea"/>
              <a:cs typeface="+mn-cs"/>
            </a:rPr>
            <a:t>sont</a:t>
          </a:r>
          <a:r>
            <a:rPr lang="en-US" sz="1800" b="1" kern="1200" dirty="0">
              <a:solidFill>
                <a:prstClr val="white"/>
              </a:solidFill>
              <a:latin typeface="Calibri"/>
              <a:ea typeface="+mn-ea"/>
              <a:cs typeface="+mn-cs"/>
            </a:rPr>
            <a:t> pas </a:t>
          </a:r>
          <a:r>
            <a:rPr lang="en-US" sz="1800" b="1" kern="1200" dirty="0" err="1">
              <a:solidFill>
                <a:prstClr val="white"/>
              </a:solidFill>
              <a:latin typeface="Calibri"/>
              <a:ea typeface="+mn-ea"/>
              <a:cs typeface="+mn-cs"/>
            </a:rPr>
            <a:t>obligatoires</a:t>
          </a:r>
          <a:r>
            <a:rPr lang="en-US" sz="1800" b="1" kern="1200" dirty="0">
              <a:solidFill>
                <a:prstClr val="white"/>
              </a:solidFill>
              <a:latin typeface="Calibri"/>
              <a:ea typeface="+mn-ea"/>
              <a:cs typeface="+mn-cs"/>
            </a:rPr>
            <a:t>, </a:t>
          </a:r>
          <a:r>
            <a:rPr lang="en-US" sz="1800" b="1" kern="1200" dirty="0" err="1">
              <a:solidFill>
                <a:prstClr val="white"/>
              </a:solidFill>
              <a:latin typeface="Calibri"/>
              <a:ea typeface="+mn-ea"/>
              <a:cs typeface="+mn-cs"/>
            </a:rPr>
            <a:t>éventuellement</a:t>
          </a:r>
          <a:r>
            <a:rPr lang="en-US" sz="1800" b="1" kern="1200" dirty="0">
              <a:solidFill>
                <a:prstClr val="white"/>
              </a:solidFill>
              <a:latin typeface="Calibri"/>
              <a:ea typeface="+mn-ea"/>
              <a:cs typeface="+mn-cs"/>
            </a:rPr>
            <a:t> pour </a:t>
          </a:r>
          <a:r>
            <a:rPr lang="en-US" sz="1800" b="1" kern="1200" dirty="0" err="1">
              <a:solidFill>
                <a:prstClr val="white"/>
              </a:solidFill>
              <a:latin typeface="Calibri"/>
              <a:ea typeface="+mn-ea"/>
              <a:cs typeface="+mn-cs"/>
            </a:rPr>
            <a:t>certains</a:t>
          </a:r>
          <a:r>
            <a:rPr lang="en-US" sz="1800" b="1" kern="1200" dirty="0">
              <a:solidFill>
                <a:prstClr val="white"/>
              </a:solidFill>
              <a:latin typeface="Calibri"/>
              <a:ea typeface="+mn-ea"/>
              <a:cs typeface="+mn-cs"/>
            </a:rPr>
            <a:t> </a:t>
          </a:r>
          <a:r>
            <a:rPr lang="en-US" sz="1800" b="1" kern="1200" dirty="0" err="1">
              <a:solidFill>
                <a:prstClr val="white"/>
              </a:solidFill>
              <a:latin typeface="Calibri"/>
              <a:ea typeface="+mn-ea"/>
              <a:cs typeface="+mn-cs"/>
            </a:rPr>
            <a:t>soins</a:t>
          </a:r>
          <a:endParaRPr lang="en-US" sz="1800" b="1" kern="1200" dirty="0">
            <a:solidFill>
              <a:prstClr val="white"/>
            </a:solidFill>
            <a:latin typeface="Calibri"/>
            <a:ea typeface="+mn-ea"/>
            <a:cs typeface="+mn-cs"/>
          </a:endParaRPr>
        </a:p>
      </dgm:t>
    </dgm:pt>
    <dgm:pt modelId="{F156D05D-5728-43D5-BE04-3E5C738F33E3}" type="parTrans" cxnId="{E32911C4-9BF7-4924-87D0-9DC79E2227A3}">
      <dgm:prSet/>
      <dgm:spPr/>
      <dgm:t>
        <a:bodyPr/>
        <a:lstStyle/>
        <a:p>
          <a:endParaRPr lang="en-US" b="1"/>
        </a:p>
      </dgm:t>
    </dgm:pt>
    <dgm:pt modelId="{9678A59D-36C8-404C-84D0-1F86956291FB}" type="sibTrans" cxnId="{E32911C4-9BF7-4924-87D0-9DC79E2227A3}">
      <dgm:prSet/>
      <dgm:spPr/>
      <dgm:t>
        <a:bodyPr/>
        <a:lstStyle/>
        <a:p>
          <a:endParaRPr lang="en-US" b="1"/>
        </a:p>
      </dgm:t>
    </dgm:pt>
    <dgm:pt modelId="{7FC308E5-9A64-45BF-A59B-558A5CF748A6}">
      <dgm:prSet phldrT="[Text]" custT="1"/>
      <dgm:spPr>
        <a:solidFill>
          <a:srgbClr val="0A00BE"/>
        </a:solidFill>
      </dgm:spPr>
      <dgm:t>
        <a:bodyPr/>
        <a:lstStyle/>
        <a:p>
          <a:pPr marL="0" lvl="0" indent="0" algn="ctr" defTabSz="800100">
            <a:lnSpc>
              <a:spcPct val="90000"/>
            </a:lnSpc>
            <a:spcBef>
              <a:spcPct val="0"/>
            </a:spcBef>
            <a:spcAft>
              <a:spcPct val="35000"/>
            </a:spcAft>
            <a:buNone/>
          </a:pPr>
          <a:r>
            <a:rPr lang="fr-FR" sz="1800" b="1" kern="1200" dirty="0">
              <a:solidFill>
                <a:prstClr val="white"/>
              </a:solidFill>
              <a:latin typeface="Calibri"/>
              <a:ea typeface="+mn-ea"/>
              <a:cs typeface="+mn-cs"/>
            </a:rPr>
            <a:t>Traitement du patient / résident</a:t>
          </a:r>
          <a:endParaRPr lang="en-US" sz="1800" b="1" kern="1200" dirty="0">
            <a:solidFill>
              <a:prstClr val="white"/>
            </a:solidFill>
            <a:latin typeface="Calibri"/>
            <a:ea typeface="+mn-ea"/>
            <a:cs typeface="+mn-cs"/>
          </a:endParaRPr>
        </a:p>
      </dgm:t>
    </dgm:pt>
    <dgm:pt modelId="{6275E9C4-AB9C-4E7F-B828-80336D6639A4}" type="parTrans" cxnId="{2F097DC6-3B9D-4703-92AA-341CCB800316}">
      <dgm:prSet/>
      <dgm:spPr/>
      <dgm:t>
        <a:bodyPr/>
        <a:lstStyle/>
        <a:p>
          <a:endParaRPr lang="en-US" b="1"/>
        </a:p>
      </dgm:t>
    </dgm:pt>
    <dgm:pt modelId="{CC0EE6CF-528A-4783-AD3B-367BE11FFC4C}" type="sibTrans" cxnId="{2F097DC6-3B9D-4703-92AA-341CCB800316}">
      <dgm:prSet/>
      <dgm:spPr/>
      <dgm:t>
        <a:bodyPr/>
        <a:lstStyle/>
        <a:p>
          <a:endParaRPr lang="en-US" b="1"/>
        </a:p>
      </dgm:t>
    </dgm:pt>
    <dgm:pt modelId="{E2290621-3642-45ED-B96C-584E723931A9}">
      <dgm:prSet phldrT="[Text]" custT="1"/>
      <dgm:spPr>
        <a:solidFill>
          <a:srgbClr val="0A00BE"/>
        </a:solidFill>
      </dgm:spPr>
      <dgm:t>
        <a:bodyPr/>
        <a:lstStyle/>
        <a:p>
          <a:pPr marL="0" lvl="0" indent="0" algn="ctr" defTabSz="800100">
            <a:lnSpc>
              <a:spcPct val="90000"/>
            </a:lnSpc>
            <a:spcBef>
              <a:spcPct val="0"/>
            </a:spcBef>
            <a:spcAft>
              <a:spcPct val="35000"/>
            </a:spcAft>
            <a:buNone/>
          </a:pPr>
          <a:r>
            <a:rPr lang="fr-BE" sz="1800" b="1" kern="1200" dirty="0">
              <a:solidFill>
                <a:prstClr val="white"/>
              </a:solidFill>
              <a:latin typeface="Calibri"/>
              <a:ea typeface="+mn-ea"/>
              <a:cs typeface="+mn-cs"/>
            </a:rPr>
            <a:t>Nettoyer et désinfecter le matériel commun</a:t>
          </a:r>
          <a:endParaRPr lang="en-US" sz="1800" b="1" kern="1200" dirty="0">
            <a:solidFill>
              <a:prstClr val="white"/>
            </a:solidFill>
            <a:latin typeface="Calibri"/>
            <a:ea typeface="+mn-ea"/>
            <a:cs typeface="+mn-cs"/>
          </a:endParaRPr>
        </a:p>
      </dgm:t>
    </dgm:pt>
    <dgm:pt modelId="{C14650F3-D16E-4CF1-998D-0D1F6B8B05C2}" type="parTrans" cxnId="{36EA4E84-4473-4D2D-A01A-835C06582641}">
      <dgm:prSet/>
      <dgm:spPr/>
      <dgm:t>
        <a:bodyPr/>
        <a:lstStyle/>
        <a:p>
          <a:endParaRPr lang="en-US" b="1"/>
        </a:p>
      </dgm:t>
    </dgm:pt>
    <dgm:pt modelId="{3B473D97-D829-4CB0-A533-26A47191E43E}" type="sibTrans" cxnId="{36EA4E84-4473-4D2D-A01A-835C06582641}">
      <dgm:prSet/>
      <dgm:spPr/>
      <dgm:t>
        <a:bodyPr/>
        <a:lstStyle/>
        <a:p>
          <a:endParaRPr lang="en-US" b="1"/>
        </a:p>
      </dgm:t>
    </dgm:pt>
    <dgm:pt modelId="{4B61DBC3-41D2-4EF4-8071-B7DB55602EA0}">
      <dgm:prSet phldrT="[Text]" custT="1"/>
      <dgm:spPr>
        <a:solidFill>
          <a:srgbClr val="0A00BE"/>
        </a:solidFill>
      </dgm:spPr>
      <dgm: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Désinfection des mains (30 sec)  </a:t>
          </a:r>
        </a:p>
      </dgm:t>
    </dgm:pt>
    <dgm:pt modelId="{23513CAF-03CF-48F3-B318-28A64E39061C}" type="parTrans" cxnId="{C3699697-09C5-4260-AEF5-7F57A45AB5B6}">
      <dgm:prSet/>
      <dgm:spPr/>
      <dgm:t>
        <a:bodyPr/>
        <a:lstStyle/>
        <a:p>
          <a:endParaRPr lang="en-US" b="1"/>
        </a:p>
      </dgm:t>
    </dgm:pt>
    <dgm:pt modelId="{5D9196EC-A2BF-4C9B-AD3C-6367A6B481F3}" type="sibTrans" cxnId="{C3699697-09C5-4260-AEF5-7F57A45AB5B6}">
      <dgm:prSet/>
      <dgm:spPr/>
      <dgm:t>
        <a:bodyPr/>
        <a:lstStyle/>
        <a:p>
          <a:endParaRPr lang="en-US" b="1"/>
        </a:p>
      </dgm:t>
    </dgm:pt>
    <dgm:pt modelId="{D00C118D-7F76-42B0-B97A-A17A32CA1287}">
      <dgm:prSet phldrT="[Text]" custT="1"/>
      <dgm:spPr>
        <a:solidFill>
          <a:srgbClr val="0A00BE"/>
        </a:solidFill>
      </dgm:spPr>
      <dgm: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Si </a:t>
          </a:r>
          <a:r>
            <a:rPr lang="en-US" sz="1800" b="1" kern="1200" dirty="0" err="1">
              <a:solidFill>
                <a:prstClr val="white"/>
              </a:solidFill>
              <a:latin typeface="Calibri"/>
              <a:ea typeface="+mn-ea"/>
              <a:cs typeface="+mn-cs"/>
            </a:rPr>
            <a:t>utilisation</a:t>
          </a:r>
          <a:r>
            <a:rPr lang="en-US" sz="1800" b="1" kern="1200" dirty="0">
              <a:solidFill>
                <a:prstClr val="white"/>
              </a:solidFill>
              <a:latin typeface="Calibri"/>
              <a:ea typeface="+mn-ea"/>
              <a:cs typeface="+mn-cs"/>
            </a:rPr>
            <a:t> de </a:t>
          </a:r>
          <a:r>
            <a:rPr lang="en-US" sz="1800" b="1" kern="1200" dirty="0" err="1">
              <a:solidFill>
                <a:prstClr val="white"/>
              </a:solidFill>
              <a:latin typeface="Calibri"/>
              <a:ea typeface="+mn-ea"/>
              <a:cs typeface="+mn-cs"/>
            </a:rPr>
            <a:t>gants</a:t>
          </a:r>
          <a:r>
            <a:rPr lang="en-US" sz="1800" b="1" kern="1200" dirty="0">
              <a:solidFill>
                <a:prstClr val="white"/>
              </a:solidFill>
              <a:latin typeface="Calibri"/>
              <a:ea typeface="+mn-ea"/>
              <a:cs typeface="+mn-cs"/>
            </a:rPr>
            <a:t>, les </a:t>
          </a:r>
          <a:r>
            <a:rPr lang="en-US" sz="1800" b="1" kern="1200" dirty="0" err="1">
              <a:solidFill>
                <a:prstClr val="white"/>
              </a:solidFill>
              <a:latin typeface="Calibri"/>
              <a:ea typeface="+mn-ea"/>
              <a:cs typeface="+mn-cs"/>
            </a:rPr>
            <a:t>jeter</a:t>
          </a:r>
          <a:r>
            <a:rPr lang="en-US" sz="1800" b="1" kern="1200" dirty="0">
              <a:solidFill>
                <a:prstClr val="white"/>
              </a:solidFill>
              <a:latin typeface="Calibri"/>
              <a:ea typeface="+mn-ea"/>
              <a:cs typeface="+mn-cs"/>
            </a:rPr>
            <a:t> et désinfection des mains</a:t>
          </a:r>
        </a:p>
      </dgm:t>
    </dgm:pt>
    <dgm:pt modelId="{6F85104F-D498-4FB7-B013-13BD4E22D491}" type="parTrans" cxnId="{6E9C0B25-DA65-468D-B89A-78B7B73B89F0}">
      <dgm:prSet/>
      <dgm:spPr/>
      <dgm:t>
        <a:bodyPr/>
        <a:lstStyle/>
        <a:p>
          <a:endParaRPr lang="en-US" b="1"/>
        </a:p>
      </dgm:t>
    </dgm:pt>
    <dgm:pt modelId="{99ECE8A5-B494-4C6B-A959-1051852C4B11}" type="sibTrans" cxnId="{6E9C0B25-DA65-468D-B89A-78B7B73B89F0}">
      <dgm:prSet/>
      <dgm:spPr/>
      <dgm:t>
        <a:bodyPr/>
        <a:lstStyle/>
        <a:p>
          <a:endParaRPr lang="en-US" b="1"/>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72E5DB65-1406-4750-BC05-316E76D4A594}" type="pres">
      <dgm:prSet presAssocID="{5B58E504-F836-4722-A4BE-65BD1292DA41}" presName="root1" presStyleCnt="0"/>
      <dgm:spPr/>
    </dgm:pt>
    <dgm:pt modelId="{A7F2E64F-D26A-4B52-B076-E9036B94588D}" type="pres">
      <dgm:prSet presAssocID="{5B58E504-F836-4722-A4BE-65BD1292DA41}" presName="LevelOneTextNode" presStyleLbl="node0" presStyleIdx="0" presStyleCnt="1" custScaleX="105587" custScaleY="95727">
        <dgm:presLayoutVars>
          <dgm:chPref val="3"/>
        </dgm:presLayoutVars>
      </dgm:prSet>
      <dgm:spPr/>
    </dgm:pt>
    <dgm:pt modelId="{68CDFD2D-DB03-423C-BF66-1398905354E1}" type="pres">
      <dgm:prSet presAssocID="{5B58E504-F836-4722-A4BE-65BD1292DA41}" presName="level2hierChild" presStyleCnt="0"/>
      <dgm:spPr/>
    </dgm:pt>
    <dgm:pt modelId="{139699B1-8558-47E0-869F-1BBCC1309BBE}" type="pres">
      <dgm:prSet presAssocID="{A3064960-DA79-43E1-91ED-236BE5FE7121}" presName="conn2-1" presStyleLbl="parChTrans1D2" presStyleIdx="0" presStyleCnt="6"/>
      <dgm:spPr/>
    </dgm:pt>
    <dgm:pt modelId="{8F1CF5BB-C37F-4DEC-A652-A200001252D6}" type="pres">
      <dgm:prSet presAssocID="{A3064960-DA79-43E1-91ED-236BE5FE7121}" presName="connTx" presStyleLbl="parChTrans1D2" presStyleIdx="0" presStyleCnt="6"/>
      <dgm:spPr/>
    </dgm:pt>
    <dgm:pt modelId="{A4E05324-106B-4719-BB0E-68C838B3880D}" type="pres">
      <dgm:prSet presAssocID="{CBC09B8C-84B7-455B-9AC6-F6BB8B066124}" presName="root2" presStyleCnt="0"/>
      <dgm:spPr/>
    </dgm:pt>
    <dgm:pt modelId="{AA84B35B-2CB5-4777-AEB8-17D58B157717}" type="pres">
      <dgm:prSet presAssocID="{CBC09B8C-84B7-455B-9AC6-F6BB8B066124}" presName="LevelTwoTextNode" presStyleLbl="node2" presStyleIdx="0" presStyleCnt="6" custScaleX="104474" custScaleY="48440">
        <dgm:presLayoutVars>
          <dgm:chPref val="3"/>
        </dgm:presLayoutVars>
      </dgm:prSet>
      <dgm:spPr/>
    </dgm:pt>
    <dgm:pt modelId="{F118946B-BC54-4437-AF36-1B817651E2F9}" type="pres">
      <dgm:prSet presAssocID="{CBC09B8C-84B7-455B-9AC6-F6BB8B066124}" presName="level3hierChild" presStyleCnt="0"/>
      <dgm:spPr/>
    </dgm:pt>
    <dgm:pt modelId="{13B843C3-EBBE-4ECA-B7AB-62F27BB03633}" type="pres">
      <dgm:prSet presAssocID="{F156D05D-5728-43D5-BE04-3E5C738F33E3}" presName="conn2-1" presStyleLbl="parChTrans1D2" presStyleIdx="1" presStyleCnt="6"/>
      <dgm:spPr/>
    </dgm:pt>
    <dgm:pt modelId="{A94AA3C8-3971-461D-9233-EB4A9B5446E1}" type="pres">
      <dgm:prSet presAssocID="{F156D05D-5728-43D5-BE04-3E5C738F33E3}" presName="connTx" presStyleLbl="parChTrans1D2" presStyleIdx="1" presStyleCnt="6"/>
      <dgm:spPr/>
    </dgm:pt>
    <dgm:pt modelId="{A137682A-F5A0-49D9-99B0-E6F457F6F459}" type="pres">
      <dgm:prSet presAssocID="{0FDBAE6F-3C47-4399-8D3F-685B74DBF703}" presName="root2" presStyleCnt="0"/>
      <dgm:spPr/>
    </dgm:pt>
    <dgm:pt modelId="{E4AC977F-70D8-4803-9499-72BD72D7185A}" type="pres">
      <dgm:prSet presAssocID="{0FDBAE6F-3C47-4399-8D3F-685B74DBF703}" presName="LevelTwoTextNode" presStyleLbl="node2" presStyleIdx="1" presStyleCnt="6" custScaleX="104474" custScaleY="48440">
        <dgm:presLayoutVars>
          <dgm:chPref val="3"/>
        </dgm:presLayoutVars>
      </dgm:prSet>
      <dgm:spPr/>
    </dgm:pt>
    <dgm:pt modelId="{D984F7DD-1ADF-44F0-B542-F73661983A48}" type="pres">
      <dgm:prSet presAssocID="{0FDBAE6F-3C47-4399-8D3F-685B74DBF703}" presName="level3hierChild" presStyleCnt="0"/>
      <dgm:spPr/>
    </dgm:pt>
    <dgm:pt modelId="{FA1E7F5E-CEAC-4A84-B3A5-E94A5DEF9999}" type="pres">
      <dgm:prSet presAssocID="{6275E9C4-AB9C-4E7F-B828-80336D6639A4}" presName="conn2-1" presStyleLbl="parChTrans1D2" presStyleIdx="2" presStyleCnt="6"/>
      <dgm:spPr/>
    </dgm:pt>
    <dgm:pt modelId="{34424A7C-4DA5-4998-B0D1-7EA2EA5D2450}" type="pres">
      <dgm:prSet presAssocID="{6275E9C4-AB9C-4E7F-B828-80336D6639A4}" presName="connTx" presStyleLbl="parChTrans1D2" presStyleIdx="2" presStyleCnt="6"/>
      <dgm:spPr/>
    </dgm:pt>
    <dgm:pt modelId="{7586CA45-F0FC-48DE-8966-C69A7624FDEC}" type="pres">
      <dgm:prSet presAssocID="{7FC308E5-9A64-45BF-A59B-558A5CF748A6}" presName="root2" presStyleCnt="0"/>
      <dgm:spPr/>
    </dgm:pt>
    <dgm:pt modelId="{C1559413-8C02-47B0-BB5B-FE7497170BA5}" type="pres">
      <dgm:prSet presAssocID="{7FC308E5-9A64-45BF-A59B-558A5CF748A6}" presName="LevelTwoTextNode" presStyleLbl="node2" presStyleIdx="2" presStyleCnt="6" custScaleX="104474" custScaleY="48440">
        <dgm:presLayoutVars>
          <dgm:chPref val="3"/>
        </dgm:presLayoutVars>
      </dgm:prSet>
      <dgm:spPr/>
    </dgm:pt>
    <dgm:pt modelId="{B87C29F0-92CB-4964-BAC3-AABED10AC243}" type="pres">
      <dgm:prSet presAssocID="{7FC308E5-9A64-45BF-A59B-558A5CF748A6}" presName="level3hierChild" presStyleCnt="0"/>
      <dgm:spPr/>
    </dgm:pt>
    <dgm:pt modelId="{DB0DC749-C412-41B5-B378-9523499F6FAB}" type="pres">
      <dgm:prSet presAssocID="{6F85104F-D498-4FB7-B013-13BD4E22D491}" presName="conn2-1" presStyleLbl="parChTrans1D2" presStyleIdx="3" presStyleCnt="6"/>
      <dgm:spPr/>
    </dgm:pt>
    <dgm:pt modelId="{11644122-B0D3-4630-88CC-F1F1CA0B4D33}" type="pres">
      <dgm:prSet presAssocID="{6F85104F-D498-4FB7-B013-13BD4E22D491}" presName="connTx" presStyleLbl="parChTrans1D2" presStyleIdx="3" presStyleCnt="6"/>
      <dgm:spPr/>
    </dgm:pt>
    <dgm:pt modelId="{8A449953-CF5A-4459-B134-B80BC4F08920}" type="pres">
      <dgm:prSet presAssocID="{D00C118D-7F76-42B0-B97A-A17A32CA1287}" presName="root2" presStyleCnt="0"/>
      <dgm:spPr/>
    </dgm:pt>
    <dgm:pt modelId="{6923DDAE-2554-472C-8967-FFB2C4B7C729}" type="pres">
      <dgm:prSet presAssocID="{D00C118D-7F76-42B0-B97A-A17A32CA1287}" presName="LevelTwoTextNode" presStyleLbl="node2" presStyleIdx="3" presStyleCnt="6" custScaleX="104474" custScaleY="48440">
        <dgm:presLayoutVars>
          <dgm:chPref val="3"/>
        </dgm:presLayoutVars>
      </dgm:prSet>
      <dgm:spPr/>
    </dgm:pt>
    <dgm:pt modelId="{72A457A8-102B-4C61-8D89-F6D2C739782D}" type="pres">
      <dgm:prSet presAssocID="{D00C118D-7F76-42B0-B97A-A17A32CA1287}" presName="level3hierChild" presStyleCnt="0"/>
      <dgm:spPr/>
    </dgm:pt>
    <dgm:pt modelId="{C019FECE-FFD5-46BA-9874-FC0A5090C6DD}" type="pres">
      <dgm:prSet presAssocID="{C14650F3-D16E-4CF1-998D-0D1F6B8B05C2}" presName="conn2-1" presStyleLbl="parChTrans1D2" presStyleIdx="4" presStyleCnt="6"/>
      <dgm:spPr/>
    </dgm:pt>
    <dgm:pt modelId="{A72198D5-E7A0-4E1D-A710-01F5CD6FC545}" type="pres">
      <dgm:prSet presAssocID="{C14650F3-D16E-4CF1-998D-0D1F6B8B05C2}" presName="connTx" presStyleLbl="parChTrans1D2" presStyleIdx="4" presStyleCnt="6"/>
      <dgm:spPr/>
    </dgm:pt>
    <dgm:pt modelId="{6BC6790D-C12A-484B-BD62-0E5BB5DB1C91}" type="pres">
      <dgm:prSet presAssocID="{E2290621-3642-45ED-B96C-584E723931A9}" presName="root2" presStyleCnt="0"/>
      <dgm:spPr/>
    </dgm:pt>
    <dgm:pt modelId="{E5A5E909-BD08-4A4B-8615-41E810AB69D2}" type="pres">
      <dgm:prSet presAssocID="{E2290621-3642-45ED-B96C-584E723931A9}" presName="LevelTwoTextNode" presStyleLbl="node2" presStyleIdx="4" presStyleCnt="6" custScaleX="104474" custScaleY="48440">
        <dgm:presLayoutVars>
          <dgm:chPref val="3"/>
        </dgm:presLayoutVars>
      </dgm:prSet>
      <dgm:spPr/>
    </dgm:pt>
    <dgm:pt modelId="{C66F4C5B-A3A5-42BB-8582-3F38340DA457}" type="pres">
      <dgm:prSet presAssocID="{E2290621-3642-45ED-B96C-584E723931A9}" presName="level3hierChild" presStyleCnt="0"/>
      <dgm:spPr/>
    </dgm:pt>
    <dgm:pt modelId="{00C8A1B7-588B-45AA-A75D-6FD96768441F}" type="pres">
      <dgm:prSet presAssocID="{23513CAF-03CF-48F3-B318-28A64E39061C}" presName="conn2-1" presStyleLbl="parChTrans1D2" presStyleIdx="5" presStyleCnt="6"/>
      <dgm:spPr/>
    </dgm:pt>
    <dgm:pt modelId="{6EFEADA6-451E-43E0-8E93-E8BB94EE980F}" type="pres">
      <dgm:prSet presAssocID="{23513CAF-03CF-48F3-B318-28A64E39061C}" presName="connTx" presStyleLbl="parChTrans1D2" presStyleIdx="5" presStyleCnt="6"/>
      <dgm:spPr/>
    </dgm:pt>
    <dgm:pt modelId="{544C6956-1CEE-4427-ABEA-8D608E876F3B}" type="pres">
      <dgm:prSet presAssocID="{4B61DBC3-41D2-4EF4-8071-B7DB55602EA0}" presName="root2" presStyleCnt="0"/>
      <dgm:spPr/>
    </dgm:pt>
    <dgm:pt modelId="{BEA243AF-665E-4E17-9710-446B007F058F}" type="pres">
      <dgm:prSet presAssocID="{4B61DBC3-41D2-4EF4-8071-B7DB55602EA0}" presName="LevelTwoTextNode" presStyleLbl="node2" presStyleIdx="5" presStyleCnt="6" custScaleX="104474" custScaleY="48440">
        <dgm:presLayoutVars>
          <dgm:chPref val="3"/>
        </dgm:presLayoutVars>
      </dgm:prSet>
      <dgm:spPr/>
    </dgm:pt>
    <dgm:pt modelId="{609355B2-7A4C-4548-834C-8A608A6C1E2B}" type="pres">
      <dgm:prSet presAssocID="{4B61DBC3-41D2-4EF4-8071-B7DB55602EA0}" presName="level3hierChild" presStyleCnt="0"/>
      <dgm:spPr/>
    </dgm:pt>
  </dgm:ptLst>
  <dgm:cxnLst>
    <dgm:cxn modelId="{E25A0714-E303-4D89-ABB2-7C8F5F36F50A}" type="presOf" srcId="{6F85104F-D498-4FB7-B013-13BD4E22D491}" destId="{DB0DC749-C412-41B5-B378-9523499F6FAB}" srcOrd="0" destOrd="0" presId="urn:microsoft.com/office/officeart/2005/8/layout/hierarchy2"/>
    <dgm:cxn modelId="{6F12C815-F35B-4C85-A367-48D405F79633}" type="presOf" srcId="{4B61DBC3-41D2-4EF4-8071-B7DB55602EA0}" destId="{BEA243AF-665E-4E17-9710-446B007F058F}" srcOrd="0" destOrd="0" presId="urn:microsoft.com/office/officeart/2005/8/layout/hierarchy2"/>
    <dgm:cxn modelId="{6E9C0B25-DA65-468D-B89A-78B7B73B89F0}" srcId="{5B58E504-F836-4722-A4BE-65BD1292DA41}" destId="{D00C118D-7F76-42B0-B97A-A17A32CA1287}" srcOrd="3" destOrd="0" parTransId="{6F85104F-D498-4FB7-B013-13BD4E22D491}" sibTransId="{99ECE8A5-B494-4C6B-A959-1051852C4B11}"/>
    <dgm:cxn modelId="{B10C282A-443F-4B5B-8508-4C672B9B708B}" type="presOf" srcId="{C14650F3-D16E-4CF1-998D-0D1F6B8B05C2}" destId="{C019FECE-FFD5-46BA-9874-FC0A5090C6DD}" srcOrd="0" destOrd="0" presId="urn:microsoft.com/office/officeart/2005/8/layout/hierarchy2"/>
    <dgm:cxn modelId="{F8FD8035-65C8-4E1C-831B-6113D3686E5A}" type="presOf" srcId="{5B58E504-F836-4722-A4BE-65BD1292DA41}" destId="{A7F2E64F-D26A-4B52-B076-E9036B94588D}" srcOrd="0" destOrd="0" presId="urn:microsoft.com/office/officeart/2005/8/layout/hierarchy2"/>
    <dgm:cxn modelId="{8D67B035-A8F5-4F41-B4AF-BDE82E0BFE61}" type="presOf" srcId="{A3064960-DA79-43E1-91ED-236BE5FE7121}" destId="{8F1CF5BB-C37F-4DEC-A652-A200001252D6}" srcOrd="1" destOrd="0" presId="urn:microsoft.com/office/officeart/2005/8/layout/hierarchy2"/>
    <dgm:cxn modelId="{B56C603C-CC63-4940-95DD-9486659483B0}" type="presOf" srcId="{23513CAF-03CF-48F3-B318-28A64E39061C}" destId="{00C8A1B7-588B-45AA-A75D-6FD96768441F}" srcOrd="0" destOrd="0" presId="urn:microsoft.com/office/officeart/2005/8/layout/hierarchy2"/>
    <dgm:cxn modelId="{E1136363-1744-484F-BEF6-BC8F6C346B96}" type="presOf" srcId="{C14650F3-D16E-4CF1-998D-0D1F6B8B05C2}" destId="{A72198D5-E7A0-4E1D-A710-01F5CD6FC545}" srcOrd="1" destOrd="0" presId="urn:microsoft.com/office/officeart/2005/8/layout/hierarchy2"/>
    <dgm:cxn modelId="{8BC56E69-2DC9-499D-BC2B-37A2A6408A21}" type="presOf" srcId="{6F85104F-D498-4FB7-B013-13BD4E22D491}" destId="{11644122-B0D3-4630-88CC-F1F1CA0B4D33}" srcOrd="1" destOrd="0" presId="urn:microsoft.com/office/officeart/2005/8/layout/hierarchy2"/>
    <dgm:cxn modelId="{E1DA324D-420A-4BD1-A478-DB1CB43A4641}" srcId="{5B58E504-F836-4722-A4BE-65BD1292DA41}" destId="{CBC09B8C-84B7-455B-9AC6-F6BB8B066124}" srcOrd="0" destOrd="0" parTransId="{A3064960-DA79-43E1-91ED-236BE5FE7121}" sibTransId="{E7FB8019-9293-471A-AC5A-CF10D82DF160}"/>
    <dgm:cxn modelId="{FC86B56E-0078-4B22-A696-FEE1EF2899EC}" type="presOf" srcId="{CBC09B8C-84B7-455B-9AC6-F6BB8B066124}" destId="{AA84B35B-2CB5-4777-AEB8-17D58B157717}" srcOrd="0" destOrd="0" presId="urn:microsoft.com/office/officeart/2005/8/layout/hierarchy2"/>
    <dgm:cxn modelId="{AB9D3752-C0BA-42E1-BBAA-6EA1A06B08A6}" srcId="{C777C5C0-C47B-440D-84F7-217CDC59475F}" destId="{5B58E504-F836-4722-A4BE-65BD1292DA41}" srcOrd="0" destOrd="0" parTransId="{89A9B0B8-79C2-46EC-AE09-6D657C1FD59C}" sibTransId="{382B2B90-DF01-46A0-8794-AF76A0F6B020}"/>
    <dgm:cxn modelId="{E644F453-124D-48B2-A972-1422CD78095E}" type="presOf" srcId="{6275E9C4-AB9C-4E7F-B828-80336D6639A4}" destId="{FA1E7F5E-CEAC-4A84-B3A5-E94A5DEF9999}" srcOrd="0" destOrd="0" presId="urn:microsoft.com/office/officeart/2005/8/layout/hierarchy2"/>
    <dgm:cxn modelId="{56254D7A-1005-469F-99A0-D64124B4FDAE}" type="presOf" srcId="{D00C118D-7F76-42B0-B97A-A17A32CA1287}" destId="{6923DDAE-2554-472C-8967-FFB2C4B7C729}" srcOrd="0" destOrd="0" presId="urn:microsoft.com/office/officeart/2005/8/layout/hierarchy2"/>
    <dgm:cxn modelId="{36EA4E84-4473-4D2D-A01A-835C06582641}" srcId="{5B58E504-F836-4722-A4BE-65BD1292DA41}" destId="{E2290621-3642-45ED-B96C-584E723931A9}" srcOrd="4" destOrd="0" parTransId="{C14650F3-D16E-4CF1-998D-0D1F6B8B05C2}" sibTransId="{3B473D97-D829-4CB0-A533-26A47191E43E}"/>
    <dgm:cxn modelId="{7F5EE089-EB4E-45DD-9BBC-9D2C90518B2A}" type="presOf" srcId="{23513CAF-03CF-48F3-B318-28A64E39061C}" destId="{6EFEADA6-451E-43E0-8E93-E8BB94EE980F}" srcOrd="1" destOrd="0" presId="urn:microsoft.com/office/officeart/2005/8/layout/hierarchy2"/>
    <dgm:cxn modelId="{C3699697-09C5-4260-AEF5-7F57A45AB5B6}" srcId="{5B58E504-F836-4722-A4BE-65BD1292DA41}" destId="{4B61DBC3-41D2-4EF4-8071-B7DB55602EA0}" srcOrd="5" destOrd="0" parTransId="{23513CAF-03CF-48F3-B318-28A64E39061C}" sibTransId="{5D9196EC-A2BF-4C9B-AD3C-6367A6B481F3}"/>
    <dgm:cxn modelId="{7F48309C-2041-4A9E-B41D-8ADAED4A7E4F}" type="presOf" srcId="{E2290621-3642-45ED-B96C-584E723931A9}" destId="{E5A5E909-BD08-4A4B-8615-41E810AB69D2}" srcOrd="0" destOrd="0" presId="urn:microsoft.com/office/officeart/2005/8/layout/hierarchy2"/>
    <dgm:cxn modelId="{15D070BA-A8A9-4C85-B91B-971D8FEF99EA}" type="presOf" srcId="{F156D05D-5728-43D5-BE04-3E5C738F33E3}" destId="{A94AA3C8-3971-461D-9233-EB4A9B5446E1}" srcOrd="1" destOrd="0" presId="urn:microsoft.com/office/officeart/2005/8/layout/hierarchy2"/>
    <dgm:cxn modelId="{E32911C4-9BF7-4924-87D0-9DC79E2227A3}" srcId="{5B58E504-F836-4722-A4BE-65BD1292DA41}" destId="{0FDBAE6F-3C47-4399-8D3F-685B74DBF703}" srcOrd="1" destOrd="0" parTransId="{F156D05D-5728-43D5-BE04-3E5C738F33E3}" sibTransId="{9678A59D-36C8-404C-84D0-1F86956291FB}"/>
    <dgm:cxn modelId="{FADA3CC4-69F6-4F98-82B3-6782DCBCFEA0}" type="presOf" srcId="{F156D05D-5728-43D5-BE04-3E5C738F33E3}" destId="{13B843C3-EBBE-4ECA-B7AB-62F27BB03633}" srcOrd="0" destOrd="0" presId="urn:microsoft.com/office/officeart/2005/8/layout/hierarchy2"/>
    <dgm:cxn modelId="{2F097DC6-3B9D-4703-92AA-341CCB800316}" srcId="{5B58E504-F836-4722-A4BE-65BD1292DA41}" destId="{7FC308E5-9A64-45BF-A59B-558A5CF748A6}" srcOrd="2" destOrd="0" parTransId="{6275E9C4-AB9C-4E7F-B828-80336D6639A4}" sibTransId="{CC0EE6CF-528A-4783-AD3B-367BE11FFC4C}"/>
    <dgm:cxn modelId="{1E9268D0-62FD-4E1E-B74D-CA694D0E0D93}" type="presOf" srcId="{0FDBAE6F-3C47-4399-8D3F-685B74DBF703}" destId="{E4AC977F-70D8-4803-9499-72BD72D7185A}" srcOrd="0" destOrd="0" presId="urn:microsoft.com/office/officeart/2005/8/layout/hierarchy2"/>
    <dgm:cxn modelId="{EF9827D8-A5F8-47D1-ABDD-23F002F4D043}" type="presOf" srcId="{7FC308E5-9A64-45BF-A59B-558A5CF748A6}" destId="{C1559413-8C02-47B0-BB5B-FE7497170BA5}" srcOrd="0" destOrd="0" presId="urn:microsoft.com/office/officeart/2005/8/layout/hierarchy2"/>
    <dgm:cxn modelId="{766F56E8-9677-40FC-A5B8-311CB1219648}" type="presOf" srcId="{C777C5C0-C47B-440D-84F7-217CDC59475F}" destId="{188FCFE8-039C-4E3F-868D-B7A780FD2293}" srcOrd="0" destOrd="0" presId="urn:microsoft.com/office/officeart/2005/8/layout/hierarchy2"/>
    <dgm:cxn modelId="{2A0D59ED-A11B-4613-94D5-902BF6D28165}" type="presOf" srcId="{A3064960-DA79-43E1-91ED-236BE5FE7121}" destId="{139699B1-8558-47E0-869F-1BBCC1309BBE}" srcOrd="0" destOrd="0" presId="urn:microsoft.com/office/officeart/2005/8/layout/hierarchy2"/>
    <dgm:cxn modelId="{A49AA1F8-3795-454C-9D5A-19AD7B1770F1}" type="presOf" srcId="{6275E9C4-AB9C-4E7F-B828-80336D6639A4}" destId="{34424A7C-4DA5-4998-B0D1-7EA2EA5D2450}" srcOrd="1" destOrd="0" presId="urn:microsoft.com/office/officeart/2005/8/layout/hierarchy2"/>
    <dgm:cxn modelId="{159A4FD4-5A48-48F2-BC38-BC9A4D9D8F6A}" type="presParOf" srcId="{188FCFE8-039C-4E3F-868D-B7A780FD2293}" destId="{72E5DB65-1406-4750-BC05-316E76D4A594}" srcOrd="0" destOrd="0" presId="urn:microsoft.com/office/officeart/2005/8/layout/hierarchy2"/>
    <dgm:cxn modelId="{955A9C95-0FAD-4801-8A3C-F90F124C289D}" type="presParOf" srcId="{72E5DB65-1406-4750-BC05-316E76D4A594}" destId="{A7F2E64F-D26A-4B52-B076-E9036B94588D}" srcOrd="0" destOrd="0" presId="urn:microsoft.com/office/officeart/2005/8/layout/hierarchy2"/>
    <dgm:cxn modelId="{902C8D23-304D-4AF9-A503-E087CD7701CF}" type="presParOf" srcId="{72E5DB65-1406-4750-BC05-316E76D4A594}" destId="{68CDFD2D-DB03-423C-BF66-1398905354E1}" srcOrd="1" destOrd="0" presId="urn:microsoft.com/office/officeart/2005/8/layout/hierarchy2"/>
    <dgm:cxn modelId="{AE9718DE-9C3B-4BA9-AC24-3300DA854680}" type="presParOf" srcId="{68CDFD2D-DB03-423C-BF66-1398905354E1}" destId="{139699B1-8558-47E0-869F-1BBCC1309BBE}" srcOrd="0" destOrd="0" presId="urn:microsoft.com/office/officeart/2005/8/layout/hierarchy2"/>
    <dgm:cxn modelId="{8A157E98-F2CC-4E2A-9A82-8A5B837EE8C1}" type="presParOf" srcId="{139699B1-8558-47E0-869F-1BBCC1309BBE}" destId="{8F1CF5BB-C37F-4DEC-A652-A200001252D6}" srcOrd="0" destOrd="0" presId="urn:microsoft.com/office/officeart/2005/8/layout/hierarchy2"/>
    <dgm:cxn modelId="{78868298-5FE8-4CED-8D7A-CF9EEE026652}" type="presParOf" srcId="{68CDFD2D-DB03-423C-BF66-1398905354E1}" destId="{A4E05324-106B-4719-BB0E-68C838B3880D}" srcOrd="1" destOrd="0" presId="urn:microsoft.com/office/officeart/2005/8/layout/hierarchy2"/>
    <dgm:cxn modelId="{616423CB-DB4B-49FB-9C15-443FD8CB61DF}" type="presParOf" srcId="{A4E05324-106B-4719-BB0E-68C838B3880D}" destId="{AA84B35B-2CB5-4777-AEB8-17D58B157717}" srcOrd="0" destOrd="0" presId="urn:microsoft.com/office/officeart/2005/8/layout/hierarchy2"/>
    <dgm:cxn modelId="{B2398AB6-A14E-4475-8CEA-057DB25D4B0D}" type="presParOf" srcId="{A4E05324-106B-4719-BB0E-68C838B3880D}" destId="{F118946B-BC54-4437-AF36-1B817651E2F9}" srcOrd="1" destOrd="0" presId="urn:microsoft.com/office/officeart/2005/8/layout/hierarchy2"/>
    <dgm:cxn modelId="{4E48799C-57AD-4532-A23D-D330E61071CF}" type="presParOf" srcId="{68CDFD2D-DB03-423C-BF66-1398905354E1}" destId="{13B843C3-EBBE-4ECA-B7AB-62F27BB03633}" srcOrd="2" destOrd="0" presId="urn:microsoft.com/office/officeart/2005/8/layout/hierarchy2"/>
    <dgm:cxn modelId="{305F4A49-B34C-4B06-AE49-2B50E003BB05}" type="presParOf" srcId="{13B843C3-EBBE-4ECA-B7AB-62F27BB03633}" destId="{A94AA3C8-3971-461D-9233-EB4A9B5446E1}" srcOrd="0" destOrd="0" presId="urn:microsoft.com/office/officeart/2005/8/layout/hierarchy2"/>
    <dgm:cxn modelId="{E3FCC93A-1E8D-46F9-AD9C-A9AF79F73E1D}" type="presParOf" srcId="{68CDFD2D-DB03-423C-BF66-1398905354E1}" destId="{A137682A-F5A0-49D9-99B0-E6F457F6F459}" srcOrd="3" destOrd="0" presId="urn:microsoft.com/office/officeart/2005/8/layout/hierarchy2"/>
    <dgm:cxn modelId="{260CB259-A427-4870-B4AB-28EBDFE2A4DE}" type="presParOf" srcId="{A137682A-F5A0-49D9-99B0-E6F457F6F459}" destId="{E4AC977F-70D8-4803-9499-72BD72D7185A}" srcOrd="0" destOrd="0" presId="urn:microsoft.com/office/officeart/2005/8/layout/hierarchy2"/>
    <dgm:cxn modelId="{08D7D4F8-527D-493A-86D8-80B6398B41D4}" type="presParOf" srcId="{A137682A-F5A0-49D9-99B0-E6F457F6F459}" destId="{D984F7DD-1ADF-44F0-B542-F73661983A48}" srcOrd="1" destOrd="0" presId="urn:microsoft.com/office/officeart/2005/8/layout/hierarchy2"/>
    <dgm:cxn modelId="{042C715D-D2D4-4BFB-8F48-A0AEAB6581FC}" type="presParOf" srcId="{68CDFD2D-DB03-423C-BF66-1398905354E1}" destId="{FA1E7F5E-CEAC-4A84-B3A5-E94A5DEF9999}" srcOrd="4" destOrd="0" presId="urn:microsoft.com/office/officeart/2005/8/layout/hierarchy2"/>
    <dgm:cxn modelId="{B81EE27D-3261-463F-A517-FA1DE37FF3EE}" type="presParOf" srcId="{FA1E7F5E-CEAC-4A84-B3A5-E94A5DEF9999}" destId="{34424A7C-4DA5-4998-B0D1-7EA2EA5D2450}" srcOrd="0" destOrd="0" presId="urn:microsoft.com/office/officeart/2005/8/layout/hierarchy2"/>
    <dgm:cxn modelId="{49328557-2851-4B0F-8B0B-9C64DEF66BAA}" type="presParOf" srcId="{68CDFD2D-DB03-423C-BF66-1398905354E1}" destId="{7586CA45-F0FC-48DE-8966-C69A7624FDEC}" srcOrd="5" destOrd="0" presId="urn:microsoft.com/office/officeart/2005/8/layout/hierarchy2"/>
    <dgm:cxn modelId="{4EEC64C6-CC01-4A4C-89E6-29F3AA6FD8FD}" type="presParOf" srcId="{7586CA45-F0FC-48DE-8966-C69A7624FDEC}" destId="{C1559413-8C02-47B0-BB5B-FE7497170BA5}" srcOrd="0" destOrd="0" presId="urn:microsoft.com/office/officeart/2005/8/layout/hierarchy2"/>
    <dgm:cxn modelId="{E135E3D9-E42F-4340-8DFB-3B498D330F28}" type="presParOf" srcId="{7586CA45-F0FC-48DE-8966-C69A7624FDEC}" destId="{B87C29F0-92CB-4964-BAC3-AABED10AC243}" srcOrd="1" destOrd="0" presId="urn:microsoft.com/office/officeart/2005/8/layout/hierarchy2"/>
    <dgm:cxn modelId="{99358118-53D8-49F6-9947-87745BF0221F}" type="presParOf" srcId="{68CDFD2D-DB03-423C-BF66-1398905354E1}" destId="{DB0DC749-C412-41B5-B378-9523499F6FAB}" srcOrd="6" destOrd="0" presId="urn:microsoft.com/office/officeart/2005/8/layout/hierarchy2"/>
    <dgm:cxn modelId="{E3D97295-E34E-4AA0-845C-F50CEBA4B893}" type="presParOf" srcId="{DB0DC749-C412-41B5-B378-9523499F6FAB}" destId="{11644122-B0D3-4630-88CC-F1F1CA0B4D33}" srcOrd="0" destOrd="0" presId="urn:microsoft.com/office/officeart/2005/8/layout/hierarchy2"/>
    <dgm:cxn modelId="{A6A619F2-010B-4D1F-BA5F-E2FF14932F42}" type="presParOf" srcId="{68CDFD2D-DB03-423C-BF66-1398905354E1}" destId="{8A449953-CF5A-4459-B134-B80BC4F08920}" srcOrd="7" destOrd="0" presId="urn:microsoft.com/office/officeart/2005/8/layout/hierarchy2"/>
    <dgm:cxn modelId="{462D8DAB-1C0D-4384-A4F3-6F115297F3E8}" type="presParOf" srcId="{8A449953-CF5A-4459-B134-B80BC4F08920}" destId="{6923DDAE-2554-472C-8967-FFB2C4B7C729}" srcOrd="0" destOrd="0" presId="urn:microsoft.com/office/officeart/2005/8/layout/hierarchy2"/>
    <dgm:cxn modelId="{6E499437-5844-4E42-A5AD-25770C7DD866}" type="presParOf" srcId="{8A449953-CF5A-4459-B134-B80BC4F08920}" destId="{72A457A8-102B-4C61-8D89-F6D2C739782D}" srcOrd="1" destOrd="0" presId="urn:microsoft.com/office/officeart/2005/8/layout/hierarchy2"/>
    <dgm:cxn modelId="{02E993C9-19AC-494A-86A7-57CEFE26A298}" type="presParOf" srcId="{68CDFD2D-DB03-423C-BF66-1398905354E1}" destId="{C019FECE-FFD5-46BA-9874-FC0A5090C6DD}" srcOrd="8" destOrd="0" presId="urn:microsoft.com/office/officeart/2005/8/layout/hierarchy2"/>
    <dgm:cxn modelId="{EA889A45-1D7D-4726-9700-43ED2E39FEC6}" type="presParOf" srcId="{C019FECE-FFD5-46BA-9874-FC0A5090C6DD}" destId="{A72198D5-E7A0-4E1D-A710-01F5CD6FC545}" srcOrd="0" destOrd="0" presId="urn:microsoft.com/office/officeart/2005/8/layout/hierarchy2"/>
    <dgm:cxn modelId="{DF4A7BEF-72C0-41AD-89F1-DA4265994100}" type="presParOf" srcId="{68CDFD2D-DB03-423C-BF66-1398905354E1}" destId="{6BC6790D-C12A-484B-BD62-0E5BB5DB1C91}" srcOrd="9" destOrd="0" presId="urn:microsoft.com/office/officeart/2005/8/layout/hierarchy2"/>
    <dgm:cxn modelId="{65B9BB92-00D9-46DB-836F-C66ED42A6ADD}" type="presParOf" srcId="{6BC6790D-C12A-484B-BD62-0E5BB5DB1C91}" destId="{E5A5E909-BD08-4A4B-8615-41E810AB69D2}" srcOrd="0" destOrd="0" presId="urn:microsoft.com/office/officeart/2005/8/layout/hierarchy2"/>
    <dgm:cxn modelId="{C61D5E02-83DC-4B3C-BFFC-DB66AFD6A661}" type="presParOf" srcId="{6BC6790D-C12A-484B-BD62-0E5BB5DB1C91}" destId="{C66F4C5B-A3A5-42BB-8582-3F38340DA457}" srcOrd="1" destOrd="0" presId="urn:microsoft.com/office/officeart/2005/8/layout/hierarchy2"/>
    <dgm:cxn modelId="{F877CBBC-3726-4EAA-8BD9-7C12A6910087}" type="presParOf" srcId="{68CDFD2D-DB03-423C-BF66-1398905354E1}" destId="{00C8A1B7-588B-45AA-A75D-6FD96768441F}" srcOrd="10" destOrd="0" presId="urn:microsoft.com/office/officeart/2005/8/layout/hierarchy2"/>
    <dgm:cxn modelId="{FC6A3F84-EC85-4529-8A5E-E3B49B59A377}" type="presParOf" srcId="{00C8A1B7-588B-45AA-A75D-6FD96768441F}" destId="{6EFEADA6-451E-43E0-8E93-E8BB94EE980F}" srcOrd="0" destOrd="0" presId="urn:microsoft.com/office/officeart/2005/8/layout/hierarchy2"/>
    <dgm:cxn modelId="{BF819EFC-0F2B-4B7A-B13D-A3E8B846F9DA}" type="presParOf" srcId="{68CDFD2D-DB03-423C-BF66-1398905354E1}" destId="{544C6956-1CEE-4427-ABEA-8D608E876F3B}" srcOrd="11" destOrd="0" presId="urn:microsoft.com/office/officeart/2005/8/layout/hierarchy2"/>
    <dgm:cxn modelId="{A482882F-309A-4099-9241-57C63A4831DB}" type="presParOf" srcId="{544C6956-1CEE-4427-ABEA-8D608E876F3B}" destId="{BEA243AF-665E-4E17-9710-446B007F058F}" srcOrd="0" destOrd="0" presId="urn:microsoft.com/office/officeart/2005/8/layout/hierarchy2"/>
    <dgm:cxn modelId="{9ED648A0-8B26-438D-846A-E8A468E24CE5}" type="presParOf" srcId="{544C6956-1CEE-4427-ABEA-8D608E876F3B}" destId="{609355B2-7A4C-4548-834C-8A608A6C1E2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5B58E504-F836-4722-A4BE-65BD1292DA41}">
      <dgm:prSet phldrT="[Text]" custT="1"/>
      <dgm:spPr>
        <a:solidFill>
          <a:srgbClr val="0A00BE"/>
        </a:solidFill>
      </dgm:spPr>
      <dgm:t>
        <a:bodyPr/>
        <a:lstStyle/>
        <a:p>
          <a:r>
            <a:rPr lang="en-US" sz="3200" b="1" dirty="0" err="1">
              <a:solidFill>
                <a:schemeClr val="bg1"/>
              </a:solidFill>
            </a:rPr>
            <a:t>Personne</a:t>
          </a:r>
          <a:r>
            <a:rPr lang="en-US" sz="3200" b="1" dirty="0">
              <a:solidFill>
                <a:schemeClr val="bg1"/>
              </a:solidFill>
            </a:rPr>
            <a:t> </a:t>
          </a:r>
          <a:r>
            <a:rPr lang="en-US" sz="3200" b="1" dirty="0" err="1">
              <a:solidFill>
                <a:schemeClr val="bg1"/>
              </a:solidFill>
            </a:rPr>
            <a:t>suspecte</a:t>
          </a:r>
          <a:r>
            <a:rPr lang="en-US" sz="3200" b="1" dirty="0">
              <a:solidFill>
                <a:schemeClr val="bg1"/>
              </a:solidFill>
            </a:rPr>
            <a:t> (</a:t>
          </a:r>
          <a:r>
            <a:rPr lang="en-US" sz="3200" b="1" dirty="0" err="1">
              <a:solidFill>
                <a:schemeClr val="bg1"/>
              </a:solidFill>
            </a:rPr>
            <a:t>Entrer</a:t>
          </a:r>
          <a:r>
            <a:rPr lang="en-US" sz="3200" b="1" dirty="0">
              <a:solidFill>
                <a:schemeClr val="bg1"/>
              </a:solidFill>
            </a:rPr>
            <a:t>)   </a:t>
          </a:r>
        </a:p>
      </dgm:t>
    </dgm:pt>
    <dgm:pt modelId="{89A9B0B8-79C2-46EC-AE09-6D657C1FD59C}" type="parTrans" cxnId="{AB9D3752-C0BA-42E1-BBAA-6EA1A06B08A6}">
      <dgm:prSet/>
      <dgm:spPr/>
      <dgm:t>
        <a:bodyPr/>
        <a:lstStyle/>
        <a:p>
          <a:endParaRPr lang="en-US" b="1"/>
        </a:p>
      </dgm:t>
    </dgm:pt>
    <dgm:pt modelId="{382B2B90-DF01-46A0-8794-AF76A0F6B020}" type="sibTrans" cxnId="{AB9D3752-C0BA-42E1-BBAA-6EA1A06B08A6}">
      <dgm:prSet/>
      <dgm:spPr/>
      <dgm:t>
        <a:bodyPr/>
        <a:lstStyle/>
        <a:p>
          <a:endParaRPr lang="en-US" b="1"/>
        </a:p>
      </dgm:t>
    </dgm:pt>
    <dgm:pt modelId="{258AF66C-C499-4879-ADB8-3E2511161E92}">
      <dgm:prSet phldrT="[Text]" custT="1"/>
      <dgm:spPr>
        <a:solidFill>
          <a:srgbClr val="0A00BE"/>
        </a:solidFill>
      </dgm:spPr>
      <dgm:t>
        <a:bodyPr/>
        <a:lstStyle/>
        <a:p>
          <a:r>
            <a:rPr lang="en-US" sz="1800" b="1" dirty="0">
              <a:solidFill>
                <a:schemeClr val="bg1"/>
              </a:solidFill>
            </a:rPr>
            <a:t>Désinfection des mains </a:t>
          </a:r>
          <a:br>
            <a:rPr lang="en-US" sz="1800" b="1" dirty="0">
              <a:solidFill>
                <a:schemeClr val="bg1"/>
              </a:solidFill>
            </a:rPr>
          </a:br>
          <a:r>
            <a:rPr lang="en-US" sz="1800" b="1" dirty="0">
              <a:solidFill>
                <a:schemeClr val="bg1"/>
              </a:solidFill>
            </a:rPr>
            <a:t>(30 sec) </a:t>
          </a:r>
        </a:p>
      </dgm:t>
    </dgm:pt>
    <dgm:pt modelId="{0FBAF9C7-20A5-49CB-99CB-0F66CFAF8CB9}" type="parTrans" cxnId="{7F015E2E-C9DE-40D9-A881-B2A9277E25A5}">
      <dgm:prSet/>
      <dgm:spPr/>
      <dgm:t>
        <a:bodyPr/>
        <a:lstStyle/>
        <a:p>
          <a:endParaRPr lang="en-US" b="1"/>
        </a:p>
      </dgm:t>
    </dgm:pt>
    <dgm:pt modelId="{667F6845-C5E4-4C60-AA1F-9D22E86DF1D9}" type="sibTrans" cxnId="{7F015E2E-C9DE-40D9-A881-B2A9277E25A5}">
      <dgm:prSet/>
      <dgm:spPr/>
      <dgm:t>
        <a:bodyPr/>
        <a:lstStyle/>
        <a:p>
          <a:endParaRPr lang="en-US" b="1"/>
        </a:p>
      </dgm:t>
    </dgm:pt>
    <dgm:pt modelId="{2B6796A5-6464-4614-9D4F-DF0BC024EBDB}">
      <dgm:prSet phldrT="[Text]" custT="1"/>
      <dgm:spPr>
        <a:solidFill>
          <a:srgbClr val="0A00BE"/>
        </a:solidFill>
      </dgm:spPr>
      <dgm:t>
        <a:bodyPr/>
        <a:lstStyle/>
        <a:p>
          <a:r>
            <a:rPr lang="en-US" sz="1800" b="1" kern="1200" dirty="0" err="1">
              <a:solidFill>
                <a:prstClr val="white"/>
              </a:solidFill>
              <a:latin typeface="Calibri"/>
              <a:ea typeface="+mn-ea"/>
              <a:cs typeface="+mn-cs"/>
            </a:rPr>
            <a:t>Mettre</a:t>
          </a:r>
          <a:r>
            <a:rPr lang="en-US" sz="1800" b="1" kern="1200" dirty="0">
              <a:solidFill>
                <a:prstClr val="white"/>
              </a:solidFill>
              <a:latin typeface="Calibri"/>
              <a:ea typeface="+mn-ea"/>
              <a:cs typeface="+mn-cs"/>
            </a:rPr>
            <a:t> </a:t>
          </a:r>
          <a:r>
            <a:rPr lang="en-US" sz="1800" b="1" kern="1200" dirty="0" err="1">
              <a:solidFill>
                <a:prstClr val="white"/>
              </a:solidFill>
              <a:latin typeface="Calibri"/>
              <a:ea typeface="+mn-ea"/>
              <a:cs typeface="+mn-cs"/>
            </a:rPr>
            <a:t>l’écran</a:t>
          </a:r>
          <a:r>
            <a:rPr lang="en-US" sz="1800" b="1" kern="1200" dirty="0">
              <a:solidFill>
                <a:prstClr val="white"/>
              </a:solidFill>
              <a:latin typeface="Calibri"/>
              <a:ea typeface="+mn-ea"/>
              <a:cs typeface="+mn-cs"/>
            </a:rPr>
            <a:t> facial</a:t>
          </a:r>
        </a:p>
      </dgm:t>
    </dgm:pt>
    <dgm:pt modelId="{3EA54EFB-13BE-4232-B685-F951D8151312}" type="parTrans" cxnId="{FA4DF666-33FA-456E-B403-D83AEF3588CA}">
      <dgm:prSet/>
      <dgm:spPr/>
      <dgm:t>
        <a:bodyPr/>
        <a:lstStyle/>
        <a:p>
          <a:endParaRPr lang="en-US" b="1"/>
        </a:p>
      </dgm:t>
    </dgm:pt>
    <dgm:pt modelId="{2C0E2D27-1F9A-49F2-8368-28C00A830613}" type="sibTrans" cxnId="{FA4DF666-33FA-456E-B403-D83AEF3588CA}">
      <dgm:prSet/>
      <dgm:spPr/>
      <dgm:t>
        <a:bodyPr/>
        <a:lstStyle/>
        <a:p>
          <a:endParaRPr lang="en-US" b="1"/>
        </a:p>
      </dgm:t>
    </dgm:pt>
    <dgm:pt modelId="{B84714A8-F329-44DF-A5A0-18879B66CC65}">
      <dgm:prSet phldrT="[Text]" custT="1"/>
      <dgm:spPr>
        <a:solidFill>
          <a:srgbClr val="0A00BE"/>
        </a:solidFill>
      </dgm:spPr>
      <dgm:t>
        <a:bodyPr/>
        <a:lstStyle/>
        <a:p>
          <a:r>
            <a:rPr lang="en-US" sz="1800" b="1" kern="1200" dirty="0" err="1">
              <a:solidFill>
                <a:prstClr val="white"/>
              </a:solidFill>
              <a:latin typeface="Calibri"/>
              <a:ea typeface="+mn-ea"/>
              <a:cs typeface="+mn-cs"/>
            </a:rPr>
            <a:t>Mettre</a:t>
          </a:r>
          <a:r>
            <a:rPr lang="en-US" sz="1800" b="1" kern="1200" dirty="0">
              <a:solidFill>
                <a:prstClr val="white"/>
              </a:solidFill>
              <a:latin typeface="Calibri"/>
              <a:ea typeface="+mn-ea"/>
              <a:cs typeface="+mn-cs"/>
            </a:rPr>
            <a:t> les </a:t>
          </a:r>
          <a:r>
            <a:rPr lang="en-US" sz="1800" b="1" kern="1200" dirty="0" err="1">
              <a:solidFill>
                <a:prstClr val="white"/>
              </a:solidFill>
              <a:latin typeface="Calibri"/>
              <a:ea typeface="+mn-ea"/>
              <a:cs typeface="+mn-cs"/>
            </a:rPr>
            <a:t>gants</a:t>
          </a:r>
          <a:endParaRPr lang="en-US" sz="1800" b="1" kern="1200" dirty="0">
            <a:solidFill>
              <a:prstClr val="white"/>
            </a:solidFill>
            <a:latin typeface="Calibri"/>
            <a:ea typeface="+mn-ea"/>
            <a:cs typeface="+mn-cs"/>
          </a:endParaRPr>
        </a:p>
      </dgm:t>
    </dgm:pt>
    <dgm:pt modelId="{F3D3BEB9-9E2B-421D-A29A-EA330F44C60A}" type="parTrans" cxnId="{ACD65581-01DF-4FC5-872C-DA49208B826D}">
      <dgm:prSet/>
      <dgm:spPr/>
      <dgm:t>
        <a:bodyPr/>
        <a:lstStyle/>
        <a:p>
          <a:endParaRPr lang="en-US" b="1"/>
        </a:p>
      </dgm:t>
    </dgm:pt>
    <dgm:pt modelId="{3CF842CC-763B-43D1-94A0-4437AA02F19E}" type="sibTrans" cxnId="{ACD65581-01DF-4FC5-872C-DA49208B826D}">
      <dgm:prSet/>
      <dgm:spPr/>
      <dgm:t>
        <a:bodyPr/>
        <a:lstStyle/>
        <a:p>
          <a:endParaRPr lang="en-US" b="1"/>
        </a:p>
      </dgm:t>
    </dgm:pt>
    <dgm:pt modelId="{922E7F59-8B22-4B7B-8591-442C176BD333}">
      <dgm:prSet phldrT="[Text]" custT="1"/>
      <dgm:spPr>
        <a:solidFill>
          <a:srgbClr val="0A00BE"/>
        </a:solidFill>
      </dgm:spPr>
      <dgm:t>
        <a:bodyPr/>
        <a:lstStyle/>
        <a:p>
          <a:r>
            <a:rPr lang="en-US" sz="1800" b="1" kern="1200" dirty="0" err="1">
              <a:solidFill>
                <a:prstClr val="white"/>
              </a:solidFill>
              <a:latin typeface="Calibri"/>
              <a:ea typeface="+mn-ea"/>
              <a:cs typeface="+mn-cs"/>
            </a:rPr>
            <a:t>Enfiler</a:t>
          </a:r>
          <a:r>
            <a:rPr lang="en-US" sz="1800" b="1" kern="1200" dirty="0">
              <a:solidFill>
                <a:prstClr val="white"/>
              </a:solidFill>
              <a:latin typeface="Calibri"/>
              <a:ea typeface="+mn-ea"/>
              <a:cs typeface="+mn-cs"/>
            </a:rPr>
            <a:t> le </a:t>
          </a:r>
          <a:r>
            <a:rPr lang="en-US" sz="1800" b="1" kern="1200" dirty="0" err="1">
              <a:solidFill>
                <a:prstClr val="white"/>
              </a:solidFill>
              <a:latin typeface="Calibri"/>
              <a:ea typeface="+mn-ea"/>
              <a:cs typeface="+mn-cs"/>
            </a:rPr>
            <a:t>tablier</a:t>
          </a:r>
          <a:endParaRPr lang="en-US" sz="1800" b="1" kern="1200" dirty="0">
            <a:solidFill>
              <a:prstClr val="white"/>
            </a:solidFill>
            <a:latin typeface="Calibri"/>
            <a:ea typeface="+mn-ea"/>
            <a:cs typeface="+mn-cs"/>
          </a:endParaRPr>
        </a:p>
      </dgm:t>
    </dgm:pt>
    <dgm:pt modelId="{9F10BF29-3B9C-46BA-8A7B-D9E6618B29EB}" type="parTrans" cxnId="{D0EC9FB0-78EA-4FAC-9C14-B3BCA9B52D2C}">
      <dgm:prSet/>
      <dgm:spPr/>
      <dgm:t>
        <a:bodyPr/>
        <a:lstStyle/>
        <a:p>
          <a:endParaRPr lang="en-US" b="1"/>
        </a:p>
      </dgm:t>
    </dgm:pt>
    <dgm:pt modelId="{90FA948A-A9BF-4989-AEAA-75B2C6376E0C}" type="sibTrans" cxnId="{D0EC9FB0-78EA-4FAC-9C14-B3BCA9B52D2C}">
      <dgm:prSet/>
      <dgm:spPr/>
      <dgm:t>
        <a:bodyPr/>
        <a:lstStyle/>
        <a:p>
          <a:endParaRPr lang="en-US" b="1"/>
        </a:p>
      </dgm:t>
    </dgm:pt>
    <dgm:pt modelId="{4F10B756-DBD2-41E6-9AA3-981633D1DC1F}">
      <dgm:prSet phldrT="[Text]" custT="1"/>
      <dgm:spPr>
        <a:solidFill>
          <a:srgbClr val="00B050"/>
        </a:solidFill>
      </dgm:spPr>
      <dgm:t>
        <a:bodyPr/>
        <a:lstStyle/>
        <a:p>
          <a:r>
            <a:rPr lang="en-US" sz="1400" b="1" dirty="0" err="1">
              <a:solidFill>
                <a:schemeClr val="bg1"/>
              </a:solidFill>
            </a:rPr>
            <a:t>Enfiler</a:t>
          </a:r>
          <a:r>
            <a:rPr lang="en-US" sz="1400" b="1" dirty="0">
              <a:solidFill>
                <a:schemeClr val="bg1"/>
              </a:solidFill>
            </a:rPr>
            <a:t> de </a:t>
          </a:r>
          <a:r>
            <a:rPr lang="en-US" sz="1400" b="1" dirty="0" err="1">
              <a:solidFill>
                <a:schemeClr val="bg1"/>
              </a:solidFill>
            </a:rPr>
            <a:t>l’intérieur</a:t>
          </a:r>
          <a:r>
            <a:rPr lang="en-US" sz="1400" b="1" dirty="0">
              <a:solidFill>
                <a:schemeClr val="bg1"/>
              </a:solidFill>
            </a:rPr>
            <a:t> </a:t>
          </a:r>
          <a:r>
            <a:rPr lang="en-US" sz="1400" b="1" dirty="0" err="1">
              <a:solidFill>
                <a:schemeClr val="bg1"/>
              </a:solidFill>
            </a:rPr>
            <a:t>vers</a:t>
          </a:r>
          <a:r>
            <a:rPr lang="en-US" sz="1400" b="1" dirty="0">
              <a:solidFill>
                <a:schemeClr val="bg1"/>
              </a:solidFill>
            </a:rPr>
            <a:t> </a:t>
          </a:r>
          <a:r>
            <a:rPr lang="en-US" sz="1400" b="1" dirty="0" err="1">
              <a:solidFill>
                <a:schemeClr val="bg1"/>
              </a:solidFill>
            </a:rPr>
            <a:t>l’extérieur</a:t>
          </a:r>
          <a:r>
            <a:rPr lang="en-US" sz="1400" b="1" dirty="0">
              <a:solidFill>
                <a:schemeClr val="bg1"/>
              </a:solidFill>
            </a:rPr>
            <a:t>, sans toucher la </a:t>
          </a:r>
          <a:r>
            <a:rPr lang="en-US" sz="1400" b="1" dirty="0" err="1">
              <a:solidFill>
                <a:schemeClr val="bg1"/>
              </a:solidFill>
            </a:rPr>
            <a:t>partie</a:t>
          </a:r>
          <a:r>
            <a:rPr lang="en-US" sz="1400" b="1" dirty="0">
              <a:solidFill>
                <a:schemeClr val="bg1"/>
              </a:solidFill>
            </a:rPr>
            <a:t> </a:t>
          </a:r>
          <a:r>
            <a:rPr lang="en-US" sz="1400" b="1" dirty="0" err="1">
              <a:solidFill>
                <a:schemeClr val="bg1"/>
              </a:solidFill>
            </a:rPr>
            <a:t>extérieure</a:t>
          </a:r>
          <a:r>
            <a:rPr lang="en-US" sz="1400" b="1" dirty="0">
              <a:solidFill>
                <a:schemeClr val="bg1"/>
              </a:solidFill>
            </a:rPr>
            <a:t>. </a:t>
          </a:r>
        </a:p>
      </dgm:t>
    </dgm:pt>
    <dgm:pt modelId="{F9F72210-A5C4-4924-A709-AC21334FBC98}" type="parTrans" cxnId="{6854483F-0CF4-46C1-9C9C-4A808A2298E9}">
      <dgm:prSet/>
      <dgm:spPr/>
      <dgm:t>
        <a:bodyPr/>
        <a:lstStyle/>
        <a:p>
          <a:endParaRPr lang="en-US" b="1"/>
        </a:p>
      </dgm:t>
    </dgm:pt>
    <dgm:pt modelId="{CF8DAF51-5EED-4770-9967-5D197D96E3BD}" type="sibTrans" cxnId="{6854483F-0CF4-46C1-9C9C-4A808A2298E9}">
      <dgm:prSet/>
      <dgm:spPr/>
      <dgm:t>
        <a:bodyPr/>
        <a:lstStyle/>
        <a:p>
          <a:endParaRPr lang="en-US" b="1"/>
        </a:p>
      </dgm:t>
    </dgm:pt>
    <dgm:pt modelId="{CEDA2E83-B99F-4397-A0F1-604CE7C035DF}">
      <dgm:prSet phldrT="[Text]" custT="1"/>
      <dgm:spPr>
        <a:solidFill>
          <a:srgbClr val="FF0000"/>
        </a:solidFill>
      </dgm:spPr>
      <dgm:t>
        <a:bodyPr/>
        <a:lstStyle/>
        <a:p>
          <a:r>
            <a:rPr lang="en-US" sz="1400" b="1" dirty="0">
              <a:solidFill>
                <a:schemeClr val="bg1"/>
              </a:solidFill>
            </a:rPr>
            <a:t>Le </a:t>
          </a:r>
          <a:r>
            <a:rPr lang="en-US" sz="1400" b="1" dirty="0" err="1">
              <a:solidFill>
                <a:schemeClr val="bg1"/>
              </a:solidFill>
            </a:rPr>
            <a:t>tablier</a:t>
          </a:r>
          <a:r>
            <a:rPr lang="en-US" sz="1400" b="1" dirty="0">
              <a:solidFill>
                <a:schemeClr val="bg1"/>
              </a:solidFill>
            </a:rPr>
            <a:t> </a:t>
          </a:r>
          <a:r>
            <a:rPr lang="en-US" sz="1400" b="1" dirty="0" err="1">
              <a:solidFill>
                <a:schemeClr val="bg1"/>
              </a:solidFill>
            </a:rPr>
            <a:t>est</a:t>
          </a:r>
          <a:r>
            <a:rPr lang="en-US" sz="1400" b="1" dirty="0">
              <a:solidFill>
                <a:schemeClr val="bg1"/>
              </a:solidFill>
            </a:rPr>
            <a:t> </a:t>
          </a:r>
          <a:r>
            <a:rPr lang="en-US" sz="1400" b="1" dirty="0" err="1">
              <a:solidFill>
                <a:schemeClr val="bg1"/>
              </a:solidFill>
            </a:rPr>
            <a:t>endommagé</a:t>
          </a:r>
          <a:r>
            <a:rPr lang="en-US" sz="1400" b="1" dirty="0">
              <a:solidFill>
                <a:schemeClr val="bg1"/>
              </a:solidFill>
            </a:rPr>
            <a:t>, </a:t>
          </a:r>
          <a:r>
            <a:rPr lang="en-US" sz="1400" b="1" dirty="0" err="1">
              <a:solidFill>
                <a:schemeClr val="bg1"/>
              </a:solidFill>
            </a:rPr>
            <a:t>tombé</a:t>
          </a:r>
          <a:r>
            <a:rPr lang="en-US" sz="1400" b="1" dirty="0">
              <a:solidFill>
                <a:schemeClr val="bg1"/>
              </a:solidFill>
            </a:rPr>
            <a:t> </a:t>
          </a:r>
          <a:r>
            <a:rPr lang="en-US" sz="1400" b="1" dirty="0" err="1">
              <a:solidFill>
                <a:schemeClr val="bg1"/>
              </a:solidFill>
            </a:rPr>
            <a:t>ou</a:t>
          </a:r>
          <a:r>
            <a:rPr lang="en-US" sz="1400" b="1" dirty="0">
              <a:solidFill>
                <a:schemeClr val="bg1"/>
              </a:solidFill>
            </a:rPr>
            <a:t> pend </a:t>
          </a:r>
          <a:r>
            <a:rPr lang="en-US" sz="1400" b="1" dirty="0" err="1">
              <a:solidFill>
                <a:schemeClr val="bg1"/>
              </a:solidFill>
            </a:rPr>
            <a:t>d’une</a:t>
          </a:r>
          <a:r>
            <a:rPr lang="en-US" sz="1400" b="1" dirty="0">
              <a:solidFill>
                <a:schemeClr val="bg1"/>
              </a:solidFill>
            </a:rPr>
            <a:t> </a:t>
          </a:r>
          <a:r>
            <a:rPr lang="en-US" sz="1400" b="1" dirty="0" err="1">
              <a:solidFill>
                <a:schemeClr val="bg1"/>
              </a:solidFill>
            </a:rPr>
            <a:t>manière</a:t>
          </a:r>
          <a:r>
            <a:rPr lang="en-US" sz="1400" b="1" dirty="0">
              <a:solidFill>
                <a:schemeClr val="bg1"/>
              </a:solidFill>
            </a:rPr>
            <a:t> non </a:t>
          </a:r>
          <a:r>
            <a:rPr lang="en-US" sz="1400" b="1" dirty="0" err="1">
              <a:solidFill>
                <a:schemeClr val="bg1"/>
              </a:solidFill>
            </a:rPr>
            <a:t>correcte</a:t>
          </a:r>
          <a:r>
            <a:rPr lang="en-US" sz="1400" b="1" dirty="0">
              <a:solidFill>
                <a:schemeClr val="bg1"/>
              </a:solidFill>
            </a:rPr>
            <a:t> sur le </a:t>
          </a:r>
          <a:r>
            <a:rPr lang="en-US" sz="1400" b="1" dirty="0" err="1">
              <a:solidFill>
                <a:schemeClr val="bg1"/>
              </a:solidFill>
            </a:rPr>
            <a:t>porte</a:t>
          </a:r>
          <a:r>
            <a:rPr lang="en-US" sz="1400" b="1" dirty="0">
              <a:solidFill>
                <a:schemeClr val="bg1"/>
              </a:solidFill>
            </a:rPr>
            <a:t>-manteaux</a:t>
          </a:r>
        </a:p>
      </dgm:t>
    </dgm:pt>
    <dgm:pt modelId="{93F25FD6-3682-45B1-9693-65AD98FE2797}" type="parTrans" cxnId="{332AB461-80BE-4628-AB46-CA82E0CD316F}">
      <dgm:prSet/>
      <dgm:spPr/>
      <dgm:t>
        <a:bodyPr/>
        <a:lstStyle/>
        <a:p>
          <a:endParaRPr lang="en-US" b="1"/>
        </a:p>
      </dgm:t>
    </dgm:pt>
    <dgm:pt modelId="{7CCF0166-E079-4CE0-A0FA-D552C432FC0C}" type="sibTrans" cxnId="{332AB461-80BE-4628-AB46-CA82E0CD316F}">
      <dgm:prSet/>
      <dgm:spPr/>
      <dgm:t>
        <a:bodyPr/>
        <a:lstStyle/>
        <a:p>
          <a:endParaRPr lang="en-US" b="1"/>
        </a:p>
      </dgm:t>
    </dgm:pt>
    <dgm:pt modelId="{F8993053-1C4B-4A7E-8844-FD1EF37E5E12}">
      <dgm:prSet phldrT="[Text]" custT="1"/>
      <dgm:spPr>
        <a:solidFill>
          <a:srgbClr val="FF0000"/>
        </a:solidFill>
      </dgm:spPr>
      <dgm:t>
        <a:bodyPr/>
        <a:lstStyle/>
        <a:p>
          <a:r>
            <a:rPr lang="en-US" sz="1400" b="1" dirty="0">
              <a:solidFill>
                <a:schemeClr val="bg1"/>
              </a:solidFill>
            </a:rPr>
            <a:t>Jeter et </a:t>
          </a:r>
          <a:r>
            <a:rPr lang="en-US" sz="1400" b="1" dirty="0" err="1">
              <a:solidFill>
                <a:schemeClr val="bg1"/>
              </a:solidFill>
            </a:rPr>
            <a:t>prendre</a:t>
          </a:r>
          <a:r>
            <a:rPr lang="en-US" sz="1400" b="1" dirty="0">
              <a:solidFill>
                <a:schemeClr val="bg1"/>
              </a:solidFill>
            </a:rPr>
            <a:t> un nouveau </a:t>
          </a:r>
          <a:r>
            <a:rPr lang="en-US" sz="1400" b="1" dirty="0" err="1">
              <a:solidFill>
                <a:schemeClr val="bg1"/>
              </a:solidFill>
            </a:rPr>
            <a:t>tablier</a:t>
          </a:r>
          <a:endParaRPr lang="en-US" sz="1400" b="1" dirty="0">
            <a:solidFill>
              <a:schemeClr val="bg1"/>
            </a:solidFill>
          </a:endParaRPr>
        </a:p>
      </dgm:t>
    </dgm:pt>
    <dgm:pt modelId="{FF6799AE-ECD1-4F6C-B40E-925AB43D8095}" type="parTrans" cxnId="{AEEC411D-20E5-4B6E-9A51-37C227AF7BDF}">
      <dgm:prSet/>
      <dgm:spPr/>
      <dgm:t>
        <a:bodyPr/>
        <a:lstStyle/>
        <a:p>
          <a:endParaRPr lang="en-US" b="1"/>
        </a:p>
      </dgm:t>
    </dgm:pt>
    <dgm:pt modelId="{5C89279C-0BCB-40E1-8E52-72CBD54B0C48}" type="sibTrans" cxnId="{AEEC411D-20E5-4B6E-9A51-37C227AF7BDF}">
      <dgm:prSet/>
      <dgm:spPr/>
      <dgm:t>
        <a:bodyPr/>
        <a:lstStyle/>
        <a:p>
          <a:endParaRPr lang="en-US" b="1"/>
        </a:p>
      </dgm:t>
    </dgm:pt>
    <dgm:pt modelId="{C3209320-729C-49FD-AF5A-6D26A615E446}">
      <dgm:prSet phldrT="[Text]" custT="1"/>
      <dgm:spPr>
        <a:solidFill>
          <a:srgbClr val="0A00BE"/>
        </a:solidFill>
      </dgm:spPr>
      <dgm:t>
        <a:bodyPr/>
        <a:lstStyle/>
        <a:p>
          <a:r>
            <a:rPr lang="en-US" sz="1800" b="1" kern="1200" dirty="0" err="1">
              <a:solidFill>
                <a:prstClr val="white"/>
              </a:solidFill>
              <a:latin typeface="Calibri"/>
              <a:ea typeface="+mn-ea"/>
              <a:cs typeface="+mn-cs"/>
            </a:rPr>
            <a:t>Traitement</a:t>
          </a:r>
          <a:r>
            <a:rPr lang="en-US" sz="1800" b="1" kern="1200" dirty="0">
              <a:solidFill>
                <a:prstClr val="white"/>
              </a:solidFill>
              <a:latin typeface="Calibri"/>
              <a:ea typeface="+mn-ea"/>
              <a:cs typeface="+mn-cs"/>
            </a:rPr>
            <a:t> du patient</a:t>
          </a:r>
        </a:p>
      </dgm:t>
    </dgm:pt>
    <dgm:pt modelId="{97685AF4-90A5-4964-BB56-CD9DF51EA7BD}" type="parTrans" cxnId="{EAE54E3E-99AB-4A4E-9F88-BA377C262479}">
      <dgm:prSet/>
      <dgm:spPr/>
      <dgm:t>
        <a:bodyPr/>
        <a:lstStyle/>
        <a:p>
          <a:endParaRPr lang="en-US" b="1"/>
        </a:p>
      </dgm:t>
    </dgm:pt>
    <dgm:pt modelId="{A1D85E0A-6083-4655-8E6C-C76A9A2670BF}" type="sibTrans" cxnId="{EAE54E3E-99AB-4A4E-9F88-BA377C262479}">
      <dgm:prSet/>
      <dgm:spPr/>
      <dgm:t>
        <a:bodyPr/>
        <a:lstStyle/>
        <a:p>
          <a:endParaRPr lang="en-US" b="1"/>
        </a:p>
      </dgm:t>
    </dgm:pt>
    <dgm:pt modelId="{2D2C0FAA-DDF9-4D04-A636-FCBA1C926025}">
      <dgm:prSet phldrT="[Text]" custT="1"/>
      <dgm:spPr>
        <a:solidFill>
          <a:srgbClr val="0A00BE"/>
        </a:solidFill>
      </dgm:spPr>
      <dgm:t>
        <a:bodyPr/>
        <a:lstStyle/>
        <a:p>
          <a:r>
            <a:rPr lang="en-US" sz="1800" b="1" kern="1200" dirty="0" err="1">
              <a:solidFill>
                <a:prstClr val="white"/>
              </a:solidFill>
              <a:latin typeface="Calibri"/>
              <a:ea typeface="+mn-ea"/>
              <a:cs typeface="+mn-cs"/>
            </a:rPr>
            <a:t>Mettre</a:t>
          </a:r>
          <a:r>
            <a:rPr lang="en-US" sz="1800" b="1" kern="1200" dirty="0">
              <a:solidFill>
                <a:prstClr val="white"/>
              </a:solidFill>
              <a:latin typeface="Calibri"/>
              <a:ea typeface="+mn-ea"/>
              <a:cs typeface="+mn-cs"/>
            </a:rPr>
            <a:t> le masque</a:t>
          </a:r>
        </a:p>
      </dgm:t>
    </dgm:pt>
    <dgm:pt modelId="{3E026CAB-2FAC-4B58-AF3C-0D6930F14B49}" type="parTrans" cxnId="{44DC62F7-074E-44B5-B788-6B4654E57859}">
      <dgm:prSet/>
      <dgm:spPr/>
      <dgm:t>
        <a:bodyPr/>
        <a:lstStyle/>
        <a:p>
          <a:endParaRPr lang="en-US"/>
        </a:p>
      </dgm:t>
    </dgm:pt>
    <dgm:pt modelId="{84DB2880-6DC5-487A-A34D-F1E5686D157B}" type="sibTrans" cxnId="{44DC62F7-074E-44B5-B788-6B4654E57859}">
      <dgm:prSet/>
      <dgm:spPr/>
      <dgm:t>
        <a:bodyPr/>
        <a:lstStyle/>
        <a:p>
          <a:endParaRPr lang="en-US"/>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72E5DB65-1406-4750-BC05-316E76D4A594}" type="pres">
      <dgm:prSet presAssocID="{5B58E504-F836-4722-A4BE-65BD1292DA41}" presName="root1" presStyleCnt="0"/>
      <dgm:spPr/>
    </dgm:pt>
    <dgm:pt modelId="{A7F2E64F-D26A-4B52-B076-E9036B94588D}" type="pres">
      <dgm:prSet presAssocID="{5B58E504-F836-4722-A4BE-65BD1292DA41}" presName="LevelOneTextNode" presStyleLbl="node0" presStyleIdx="0" presStyleCnt="1" custScaleX="282491" custScaleY="328966" custLinFactY="1272" custLinFactNeighborX="883" custLinFactNeighborY="100000">
        <dgm:presLayoutVars>
          <dgm:chPref val="3"/>
        </dgm:presLayoutVars>
      </dgm:prSet>
      <dgm:spPr/>
    </dgm:pt>
    <dgm:pt modelId="{68CDFD2D-DB03-423C-BF66-1398905354E1}" type="pres">
      <dgm:prSet presAssocID="{5B58E504-F836-4722-A4BE-65BD1292DA41}" presName="level2hierChild" presStyleCnt="0"/>
      <dgm:spPr/>
    </dgm:pt>
    <dgm:pt modelId="{3E00084F-3189-436A-BFA3-1CB62DAA5A57}" type="pres">
      <dgm:prSet presAssocID="{0FBAF9C7-20A5-49CB-99CB-0F66CFAF8CB9}" presName="conn2-1" presStyleLbl="parChTrans1D2" presStyleIdx="0" presStyleCnt="6"/>
      <dgm:spPr/>
    </dgm:pt>
    <dgm:pt modelId="{A2668AF7-4968-41A9-B492-C8B053B6E5EC}" type="pres">
      <dgm:prSet presAssocID="{0FBAF9C7-20A5-49CB-99CB-0F66CFAF8CB9}" presName="connTx" presStyleLbl="parChTrans1D2" presStyleIdx="0" presStyleCnt="6"/>
      <dgm:spPr/>
    </dgm:pt>
    <dgm:pt modelId="{B548D667-B6E1-445E-8D3F-F9F15309DBB2}" type="pres">
      <dgm:prSet presAssocID="{258AF66C-C499-4879-ADB8-3E2511161E92}" presName="root2" presStyleCnt="0"/>
      <dgm:spPr/>
    </dgm:pt>
    <dgm:pt modelId="{078C9727-7A51-4C6F-A555-584D0793FF8D}" type="pres">
      <dgm:prSet presAssocID="{258AF66C-C499-4879-ADB8-3E2511161E92}" presName="LevelTwoTextNode" presStyleLbl="node2" presStyleIdx="0" presStyleCnt="6" custScaleX="266137" custScaleY="104432" custLinFactY="1272" custLinFactNeighborX="883" custLinFactNeighborY="100000">
        <dgm:presLayoutVars>
          <dgm:chPref val="3"/>
        </dgm:presLayoutVars>
      </dgm:prSet>
      <dgm:spPr/>
    </dgm:pt>
    <dgm:pt modelId="{87562A98-B6AF-4B4A-9DC6-56998E161699}" type="pres">
      <dgm:prSet presAssocID="{258AF66C-C499-4879-ADB8-3E2511161E92}" presName="level3hierChild" presStyleCnt="0"/>
      <dgm:spPr/>
    </dgm:pt>
    <dgm:pt modelId="{F8473F7D-AB9D-493D-AB53-79962AC95DE0}" type="pres">
      <dgm:prSet presAssocID="{3E026CAB-2FAC-4B58-AF3C-0D6930F14B49}" presName="conn2-1" presStyleLbl="parChTrans1D2" presStyleIdx="1" presStyleCnt="6"/>
      <dgm:spPr/>
    </dgm:pt>
    <dgm:pt modelId="{EB080942-400C-4BD6-BC70-D4FBE22DE9B6}" type="pres">
      <dgm:prSet presAssocID="{3E026CAB-2FAC-4B58-AF3C-0D6930F14B49}" presName="connTx" presStyleLbl="parChTrans1D2" presStyleIdx="1" presStyleCnt="6"/>
      <dgm:spPr/>
    </dgm:pt>
    <dgm:pt modelId="{65F8076C-2F82-4D7C-8E3A-C7E2CE374200}" type="pres">
      <dgm:prSet presAssocID="{2D2C0FAA-DDF9-4D04-A636-FCBA1C926025}" presName="root2" presStyleCnt="0"/>
      <dgm:spPr/>
    </dgm:pt>
    <dgm:pt modelId="{0ACEB1BB-7DB4-4255-8CF8-AC94A1000BCE}" type="pres">
      <dgm:prSet presAssocID="{2D2C0FAA-DDF9-4D04-A636-FCBA1C926025}" presName="LevelTwoTextNode" presStyleLbl="node2" presStyleIdx="1" presStyleCnt="6" custScaleX="268126" custLinFactY="1272" custLinFactNeighborX="883" custLinFactNeighborY="100000">
        <dgm:presLayoutVars>
          <dgm:chPref val="3"/>
        </dgm:presLayoutVars>
      </dgm:prSet>
      <dgm:spPr/>
    </dgm:pt>
    <dgm:pt modelId="{6AF2DA57-E631-4285-BD9B-189DE04BEB60}" type="pres">
      <dgm:prSet presAssocID="{2D2C0FAA-DDF9-4D04-A636-FCBA1C926025}" presName="level3hierChild" presStyleCnt="0"/>
      <dgm:spPr/>
    </dgm:pt>
    <dgm:pt modelId="{C9A84DD3-15A5-4B81-A510-F1D031AD5C44}" type="pres">
      <dgm:prSet presAssocID="{3EA54EFB-13BE-4232-B685-F951D8151312}" presName="conn2-1" presStyleLbl="parChTrans1D2" presStyleIdx="2" presStyleCnt="6"/>
      <dgm:spPr/>
    </dgm:pt>
    <dgm:pt modelId="{018A6A51-E992-4E87-8F09-9572421B94D3}" type="pres">
      <dgm:prSet presAssocID="{3EA54EFB-13BE-4232-B685-F951D8151312}" presName="connTx" presStyleLbl="parChTrans1D2" presStyleIdx="2" presStyleCnt="6"/>
      <dgm:spPr/>
    </dgm:pt>
    <dgm:pt modelId="{638E0B6D-D31D-4C2E-8A42-4DBD10E87CA4}" type="pres">
      <dgm:prSet presAssocID="{2B6796A5-6464-4614-9D4F-DF0BC024EBDB}" presName="root2" presStyleCnt="0"/>
      <dgm:spPr/>
    </dgm:pt>
    <dgm:pt modelId="{A4E206A7-100E-4397-8C6A-ADBEEE084787}" type="pres">
      <dgm:prSet presAssocID="{2B6796A5-6464-4614-9D4F-DF0BC024EBDB}" presName="LevelTwoTextNode" presStyleLbl="node2" presStyleIdx="2" presStyleCnt="6" custScaleX="266137" custScaleY="104432" custLinFactY="1272" custLinFactNeighborX="883" custLinFactNeighborY="100000">
        <dgm:presLayoutVars>
          <dgm:chPref val="3"/>
        </dgm:presLayoutVars>
      </dgm:prSet>
      <dgm:spPr/>
    </dgm:pt>
    <dgm:pt modelId="{3F37B68F-C529-4101-B3CE-021BB2B7E75D}" type="pres">
      <dgm:prSet presAssocID="{2B6796A5-6464-4614-9D4F-DF0BC024EBDB}" presName="level3hierChild" presStyleCnt="0"/>
      <dgm:spPr/>
    </dgm:pt>
    <dgm:pt modelId="{D4FB2EE8-6AD9-4576-856A-55766FA306A6}" type="pres">
      <dgm:prSet presAssocID="{F3D3BEB9-9E2B-421D-A29A-EA330F44C60A}" presName="conn2-1" presStyleLbl="parChTrans1D2" presStyleIdx="3" presStyleCnt="6"/>
      <dgm:spPr/>
    </dgm:pt>
    <dgm:pt modelId="{0060FF90-CB94-4DDC-AD33-4D44111A5B3D}" type="pres">
      <dgm:prSet presAssocID="{F3D3BEB9-9E2B-421D-A29A-EA330F44C60A}" presName="connTx" presStyleLbl="parChTrans1D2" presStyleIdx="3" presStyleCnt="6"/>
      <dgm:spPr/>
    </dgm:pt>
    <dgm:pt modelId="{33EE902A-13A2-411E-980E-0A2BA8ABB220}" type="pres">
      <dgm:prSet presAssocID="{B84714A8-F329-44DF-A5A0-18879B66CC65}" presName="root2" presStyleCnt="0"/>
      <dgm:spPr/>
    </dgm:pt>
    <dgm:pt modelId="{C49EB1EA-32FB-4764-9C18-FDF0F1BE91CA}" type="pres">
      <dgm:prSet presAssocID="{B84714A8-F329-44DF-A5A0-18879B66CC65}" presName="LevelTwoTextNode" presStyleLbl="node2" presStyleIdx="3" presStyleCnt="6" custScaleX="266137" custScaleY="104432" custLinFactY="1272" custLinFactNeighborX="883" custLinFactNeighborY="100000">
        <dgm:presLayoutVars>
          <dgm:chPref val="3"/>
        </dgm:presLayoutVars>
      </dgm:prSet>
      <dgm:spPr/>
    </dgm:pt>
    <dgm:pt modelId="{129857B7-C6EF-418F-BA50-39725A20B561}" type="pres">
      <dgm:prSet presAssocID="{B84714A8-F329-44DF-A5A0-18879B66CC65}" presName="level3hierChild" presStyleCnt="0"/>
      <dgm:spPr/>
    </dgm:pt>
    <dgm:pt modelId="{0C450A1D-888F-4384-8D20-4906A15E43D4}" type="pres">
      <dgm:prSet presAssocID="{9F10BF29-3B9C-46BA-8A7B-D9E6618B29EB}" presName="conn2-1" presStyleLbl="parChTrans1D2" presStyleIdx="4" presStyleCnt="6"/>
      <dgm:spPr/>
    </dgm:pt>
    <dgm:pt modelId="{1CFF6952-4060-4AF6-835D-83A2BD4EA671}" type="pres">
      <dgm:prSet presAssocID="{9F10BF29-3B9C-46BA-8A7B-D9E6618B29EB}" presName="connTx" presStyleLbl="parChTrans1D2" presStyleIdx="4" presStyleCnt="6"/>
      <dgm:spPr/>
    </dgm:pt>
    <dgm:pt modelId="{22E03EAD-7481-46BC-BE31-2022D04B6793}" type="pres">
      <dgm:prSet presAssocID="{922E7F59-8B22-4B7B-8591-442C176BD333}" presName="root2" presStyleCnt="0"/>
      <dgm:spPr/>
    </dgm:pt>
    <dgm:pt modelId="{9C9FD9B2-8960-4BE3-9E22-7D6A3CCEB945}" type="pres">
      <dgm:prSet presAssocID="{922E7F59-8B22-4B7B-8591-442C176BD333}" presName="LevelTwoTextNode" presStyleLbl="node2" presStyleIdx="4" presStyleCnt="6" custScaleX="266137" custScaleY="104432" custLinFactY="1272" custLinFactNeighborX="883" custLinFactNeighborY="100000">
        <dgm:presLayoutVars>
          <dgm:chPref val="3"/>
        </dgm:presLayoutVars>
      </dgm:prSet>
      <dgm:spPr/>
    </dgm:pt>
    <dgm:pt modelId="{604428B5-870A-4F50-A263-2A41BA3370FC}" type="pres">
      <dgm:prSet presAssocID="{922E7F59-8B22-4B7B-8591-442C176BD333}" presName="level3hierChild" presStyleCnt="0"/>
      <dgm:spPr/>
    </dgm:pt>
    <dgm:pt modelId="{06F05864-6F0C-4DDF-A68D-E2F3FB5E3F7F}" type="pres">
      <dgm:prSet presAssocID="{F9F72210-A5C4-4924-A709-AC21334FBC98}" presName="conn2-1" presStyleLbl="parChTrans1D3" presStyleIdx="0" presStyleCnt="2"/>
      <dgm:spPr/>
    </dgm:pt>
    <dgm:pt modelId="{2099075A-BF00-4B48-AB0D-04C2143782B8}" type="pres">
      <dgm:prSet presAssocID="{F9F72210-A5C4-4924-A709-AC21334FBC98}" presName="connTx" presStyleLbl="parChTrans1D3" presStyleIdx="0" presStyleCnt="2"/>
      <dgm:spPr/>
    </dgm:pt>
    <dgm:pt modelId="{E581B757-B00C-44E7-AC29-0D322EC08C9F}" type="pres">
      <dgm:prSet presAssocID="{4F10B756-DBD2-41E6-9AA3-981633D1DC1F}" presName="root2" presStyleCnt="0"/>
      <dgm:spPr/>
    </dgm:pt>
    <dgm:pt modelId="{120A2212-CE24-4364-A802-16C7AB9272A5}" type="pres">
      <dgm:prSet presAssocID="{4F10B756-DBD2-41E6-9AA3-981633D1DC1F}" presName="LevelTwoTextNode" presStyleLbl="node3" presStyleIdx="0" presStyleCnt="2" custScaleX="184544" custScaleY="317987" custLinFactNeighborX="-2303" custLinFactNeighborY="37554">
        <dgm:presLayoutVars>
          <dgm:chPref val="3"/>
        </dgm:presLayoutVars>
      </dgm:prSet>
      <dgm:spPr/>
    </dgm:pt>
    <dgm:pt modelId="{B4A93402-A551-4BEF-97FD-2EB7637E4C2D}" type="pres">
      <dgm:prSet presAssocID="{4F10B756-DBD2-41E6-9AA3-981633D1DC1F}" presName="level3hierChild" presStyleCnt="0"/>
      <dgm:spPr/>
    </dgm:pt>
    <dgm:pt modelId="{0683DA4F-3749-4BA3-BD1E-7B2420AB1F0B}" type="pres">
      <dgm:prSet presAssocID="{93F25FD6-3682-45B1-9693-65AD98FE2797}" presName="conn2-1" presStyleLbl="parChTrans1D3" presStyleIdx="1" presStyleCnt="2"/>
      <dgm:spPr/>
    </dgm:pt>
    <dgm:pt modelId="{A52B68A2-05B6-4E24-BE05-92A9E1C11820}" type="pres">
      <dgm:prSet presAssocID="{93F25FD6-3682-45B1-9693-65AD98FE2797}" presName="connTx" presStyleLbl="parChTrans1D3" presStyleIdx="1" presStyleCnt="2"/>
      <dgm:spPr/>
    </dgm:pt>
    <dgm:pt modelId="{C25178A1-2A82-4141-841E-D65304F0FBCF}" type="pres">
      <dgm:prSet presAssocID="{CEDA2E83-B99F-4397-A0F1-604CE7C035DF}" presName="root2" presStyleCnt="0"/>
      <dgm:spPr/>
    </dgm:pt>
    <dgm:pt modelId="{D0CAA6A0-C74E-4035-A869-39509373E472}" type="pres">
      <dgm:prSet presAssocID="{CEDA2E83-B99F-4397-A0F1-604CE7C035DF}" presName="LevelTwoTextNode" presStyleLbl="node3" presStyleIdx="1" presStyleCnt="2" custScaleY="371307" custLinFactNeighborX="-2303" custLinFactNeighborY="60831">
        <dgm:presLayoutVars>
          <dgm:chPref val="3"/>
        </dgm:presLayoutVars>
      </dgm:prSet>
      <dgm:spPr/>
    </dgm:pt>
    <dgm:pt modelId="{3E20B545-50A6-4A43-95B6-4D807B76E618}" type="pres">
      <dgm:prSet presAssocID="{CEDA2E83-B99F-4397-A0F1-604CE7C035DF}" presName="level3hierChild" presStyleCnt="0"/>
      <dgm:spPr/>
    </dgm:pt>
    <dgm:pt modelId="{983B5ACC-F2C0-4726-BD43-632A5CBDA47C}" type="pres">
      <dgm:prSet presAssocID="{FF6799AE-ECD1-4F6C-B40E-925AB43D8095}" presName="conn2-1" presStyleLbl="parChTrans1D4" presStyleIdx="0" presStyleCnt="1"/>
      <dgm:spPr/>
    </dgm:pt>
    <dgm:pt modelId="{4FF85AD8-03F5-4A0C-8B40-F51E97263E5E}" type="pres">
      <dgm:prSet presAssocID="{FF6799AE-ECD1-4F6C-B40E-925AB43D8095}" presName="connTx" presStyleLbl="parChTrans1D4" presStyleIdx="0" presStyleCnt="1"/>
      <dgm:spPr/>
    </dgm:pt>
    <dgm:pt modelId="{BFF3199A-B99B-4A5E-A9F0-0014470495F5}" type="pres">
      <dgm:prSet presAssocID="{F8993053-1C4B-4A7E-8844-FD1EF37E5E12}" presName="root2" presStyleCnt="0"/>
      <dgm:spPr/>
    </dgm:pt>
    <dgm:pt modelId="{FDF28B47-228D-4B38-92A0-0587D04DC4C6}" type="pres">
      <dgm:prSet presAssocID="{F8993053-1C4B-4A7E-8844-FD1EF37E5E12}" presName="LevelTwoTextNode" presStyleLbl="node4" presStyleIdx="0" presStyleCnt="1" custScaleY="203272" custLinFactNeighborX="-1395" custLinFactNeighborY="89540">
        <dgm:presLayoutVars>
          <dgm:chPref val="3"/>
        </dgm:presLayoutVars>
      </dgm:prSet>
      <dgm:spPr/>
    </dgm:pt>
    <dgm:pt modelId="{87FDA13F-70A9-4B0F-905E-BB59AD550157}" type="pres">
      <dgm:prSet presAssocID="{F8993053-1C4B-4A7E-8844-FD1EF37E5E12}" presName="level3hierChild" presStyleCnt="0"/>
      <dgm:spPr/>
    </dgm:pt>
    <dgm:pt modelId="{E146C324-5557-463D-8990-EB3652449A7F}" type="pres">
      <dgm:prSet presAssocID="{97685AF4-90A5-4964-BB56-CD9DF51EA7BD}" presName="conn2-1" presStyleLbl="parChTrans1D2" presStyleIdx="5" presStyleCnt="6"/>
      <dgm:spPr/>
    </dgm:pt>
    <dgm:pt modelId="{3CDCB836-A309-49FD-ACC5-E3C479CC3538}" type="pres">
      <dgm:prSet presAssocID="{97685AF4-90A5-4964-BB56-CD9DF51EA7BD}" presName="connTx" presStyleLbl="parChTrans1D2" presStyleIdx="5" presStyleCnt="6"/>
      <dgm:spPr/>
    </dgm:pt>
    <dgm:pt modelId="{D2F2D946-0395-496C-93A1-6E3383DE5CFE}" type="pres">
      <dgm:prSet presAssocID="{C3209320-729C-49FD-AF5A-6D26A615E446}" presName="root2" presStyleCnt="0"/>
      <dgm:spPr/>
    </dgm:pt>
    <dgm:pt modelId="{B4DF142E-8932-430B-B4DE-EA06574C5E98}" type="pres">
      <dgm:prSet presAssocID="{C3209320-729C-49FD-AF5A-6D26A615E446}" presName="LevelTwoTextNode" presStyleLbl="node2" presStyleIdx="5" presStyleCnt="6" custScaleX="266137" custScaleY="104432" custLinFactY="1272" custLinFactNeighborX="883" custLinFactNeighborY="100000">
        <dgm:presLayoutVars>
          <dgm:chPref val="3"/>
        </dgm:presLayoutVars>
      </dgm:prSet>
      <dgm:spPr/>
    </dgm:pt>
    <dgm:pt modelId="{4279D68F-7F2D-44D8-B063-06CB8CDD8B53}" type="pres">
      <dgm:prSet presAssocID="{C3209320-729C-49FD-AF5A-6D26A615E446}" presName="level3hierChild" presStyleCnt="0"/>
      <dgm:spPr/>
    </dgm:pt>
  </dgm:ptLst>
  <dgm:cxnLst>
    <dgm:cxn modelId="{81E69B04-54EC-4BDE-A59F-1C31749EB8CA}" type="presOf" srcId="{3EA54EFB-13BE-4232-B685-F951D8151312}" destId="{018A6A51-E992-4E87-8F09-9572421B94D3}" srcOrd="1" destOrd="0" presId="urn:microsoft.com/office/officeart/2005/8/layout/hierarchy2"/>
    <dgm:cxn modelId="{86A86E05-1FDB-4A72-A355-449F57672681}" type="presOf" srcId="{3E026CAB-2FAC-4B58-AF3C-0D6930F14B49}" destId="{F8473F7D-AB9D-493D-AB53-79962AC95DE0}" srcOrd="0" destOrd="0" presId="urn:microsoft.com/office/officeart/2005/8/layout/hierarchy2"/>
    <dgm:cxn modelId="{BCA9C616-929A-4F8A-AC6A-AD3B4F31AB76}" type="presOf" srcId="{F3D3BEB9-9E2B-421D-A29A-EA330F44C60A}" destId="{D4FB2EE8-6AD9-4576-856A-55766FA306A6}" srcOrd="0" destOrd="0" presId="urn:microsoft.com/office/officeart/2005/8/layout/hierarchy2"/>
    <dgm:cxn modelId="{AEEC411D-20E5-4B6E-9A51-37C227AF7BDF}" srcId="{CEDA2E83-B99F-4397-A0F1-604CE7C035DF}" destId="{F8993053-1C4B-4A7E-8844-FD1EF37E5E12}" srcOrd="0" destOrd="0" parTransId="{FF6799AE-ECD1-4F6C-B40E-925AB43D8095}" sibTransId="{5C89279C-0BCB-40E1-8E52-72CBD54B0C48}"/>
    <dgm:cxn modelId="{6EBBA21D-FC1F-4B17-8639-FB45D3629B73}" type="presOf" srcId="{B84714A8-F329-44DF-A5A0-18879B66CC65}" destId="{C49EB1EA-32FB-4764-9C18-FDF0F1BE91CA}" srcOrd="0" destOrd="0" presId="urn:microsoft.com/office/officeart/2005/8/layout/hierarchy2"/>
    <dgm:cxn modelId="{1D468D23-C648-41E6-892F-142FFD4EEC8A}" type="presOf" srcId="{F3D3BEB9-9E2B-421D-A29A-EA330F44C60A}" destId="{0060FF90-CB94-4DDC-AD33-4D44111A5B3D}" srcOrd="1" destOrd="0" presId="urn:microsoft.com/office/officeart/2005/8/layout/hierarchy2"/>
    <dgm:cxn modelId="{EB3F7029-7CB6-44CA-B965-00F3A54C7704}" type="presOf" srcId="{0FBAF9C7-20A5-49CB-99CB-0F66CFAF8CB9}" destId="{3E00084F-3189-436A-BFA3-1CB62DAA5A57}" srcOrd="0" destOrd="0" presId="urn:microsoft.com/office/officeart/2005/8/layout/hierarchy2"/>
    <dgm:cxn modelId="{ECF11D2C-80EC-4873-AFD6-1ED80F0ABB97}" type="presOf" srcId="{97685AF4-90A5-4964-BB56-CD9DF51EA7BD}" destId="{E146C324-5557-463D-8990-EB3652449A7F}" srcOrd="0" destOrd="0" presId="urn:microsoft.com/office/officeart/2005/8/layout/hierarchy2"/>
    <dgm:cxn modelId="{7F015E2E-C9DE-40D9-A881-B2A9277E25A5}" srcId="{5B58E504-F836-4722-A4BE-65BD1292DA41}" destId="{258AF66C-C499-4879-ADB8-3E2511161E92}" srcOrd="0" destOrd="0" parTransId="{0FBAF9C7-20A5-49CB-99CB-0F66CFAF8CB9}" sibTransId="{667F6845-C5E4-4C60-AA1F-9D22E86DF1D9}"/>
    <dgm:cxn modelId="{EAE54E3E-99AB-4A4E-9F88-BA377C262479}" srcId="{5B58E504-F836-4722-A4BE-65BD1292DA41}" destId="{C3209320-729C-49FD-AF5A-6D26A615E446}" srcOrd="5" destOrd="0" parTransId="{97685AF4-90A5-4964-BB56-CD9DF51EA7BD}" sibTransId="{A1D85E0A-6083-4655-8E6C-C76A9A2670BF}"/>
    <dgm:cxn modelId="{6854483F-0CF4-46C1-9C9C-4A808A2298E9}" srcId="{922E7F59-8B22-4B7B-8591-442C176BD333}" destId="{4F10B756-DBD2-41E6-9AA3-981633D1DC1F}" srcOrd="0" destOrd="0" parTransId="{F9F72210-A5C4-4924-A709-AC21334FBC98}" sibTransId="{CF8DAF51-5EED-4770-9967-5D197D96E3BD}"/>
    <dgm:cxn modelId="{58A5995B-28D6-439D-8ABE-043C27A5BCF3}" type="presOf" srcId="{97685AF4-90A5-4964-BB56-CD9DF51EA7BD}" destId="{3CDCB836-A309-49FD-ACC5-E3C479CC3538}" srcOrd="1" destOrd="0" presId="urn:microsoft.com/office/officeart/2005/8/layout/hierarchy2"/>
    <dgm:cxn modelId="{6AB2E95F-4EB3-49DF-A396-8C037DEE2A1C}" type="presOf" srcId="{4F10B756-DBD2-41E6-9AA3-981633D1DC1F}" destId="{120A2212-CE24-4364-A802-16C7AB9272A5}" srcOrd="0" destOrd="0" presId="urn:microsoft.com/office/officeart/2005/8/layout/hierarchy2"/>
    <dgm:cxn modelId="{332AB461-80BE-4628-AB46-CA82E0CD316F}" srcId="{922E7F59-8B22-4B7B-8591-442C176BD333}" destId="{CEDA2E83-B99F-4397-A0F1-604CE7C035DF}" srcOrd="1" destOrd="0" parTransId="{93F25FD6-3682-45B1-9693-65AD98FE2797}" sibTransId="{7CCF0166-E079-4CE0-A0FA-D552C432FC0C}"/>
    <dgm:cxn modelId="{276C2445-EC1B-4862-8A1B-7CB63014C8A9}" type="presOf" srcId="{0FBAF9C7-20A5-49CB-99CB-0F66CFAF8CB9}" destId="{A2668AF7-4968-41A9-B492-C8B053B6E5EC}" srcOrd="1" destOrd="0" presId="urn:microsoft.com/office/officeart/2005/8/layout/hierarchy2"/>
    <dgm:cxn modelId="{D76D5C66-DBE7-4AE4-AEA1-CDE8EAC77858}" type="presOf" srcId="{3E026CAB-2FAC-4B58-AF3C-0D6930F14B49}" destId="{EB080942-400C-4BD6-BC70-D4FBE22DE9B6}" srcOrd="1" destOrd="0" presId="urn:microsoft.com/office/officeart/2005/8/layout/hierarchy2"/>
    <dgm:cxn modelId="{FA4DF666-33FA-456E-B403-D83AEF3588CA}" srcId="{5B58E504-F836-4722-A4BE-65BD1292DA41}" destId="{2B6796A5-6464-4614-9D4F-DF0BC024EBDB}" srcOrd="2" destOrd="0" parTransId="{3EA54EFB-13BE-4232-B685-F951D8151312}" sibTransId="{2C0E2D27-1F9A-49F2-8368-28C00A830613}"/>
    <dgm:cxn modelId="{11FBEB67-7912-44A1-B6C2-3C694328CCDA}" type="presOf" srcId="{5B58E504-F836-4722-A4BE-65BD1292DA41}" destId="{A7F2E64F-D26A-4B52-B076-E9036B94588D}" srcOrd="0" destOrd="0" presId="urn:microsoft.com/office/officeart/2005/8/layout/hierarchy2"/>
    <dgm:cxn modelId="{73154548-54BE-41DF-9FD3-93FE2938D38B}" type="presOf" srcId="{F8993053-1C4B-4A7E-8844-FD1EF37E5E12}" destId="{FDF28B47-228D-4B38-92A0-0587D04DC4C6}" srcOrd="0" destOrd="0" presId="urn:microsoft.com/office/officeart/2005/8/layout/hierarchy2"/>
    <dgm:cxn modelId="{7D51606A-1A7C-463A-B238-7C2AB49CA503}" type="presOf" srcId="{C3209320-729C-49FD-AF5A-6D26A615E446}" destId="{B4DF142E-8932-430B-B4DE-EA06574C5E98}" srcOrd="0" destOrd="0" presId="urn:microsoft.com/office/officeart/2005/8/layout/hierarchy2"/>
    <dgm:cxn modelId="{37E15F4D-9D3B-4264-A65B-0B0B4622DDBC}" type="presOf" srcId="{922E7F59-8B22-4B7B-8591-442C176BD333}" destId="{9C9FD9B2-8960-4BE3-9E22-7D6A3CCEB945}" srcOrd="0" destOrd="0" presId="urn:microsoft.com/office/officeart/2005/8/layout/hierarchy2"/>
    <dgm:cxn modelId="{7C7CCA6D-A7EE-48CB-B621-5D5013EDE081}" type="presOf" srcId="{F9F72210-A5C4-4924-A709-AC21334FBC98}" destId="{2099075A-BF00-4B48-AB0D-04C2143782B8}" srcOrd="1" destOrd="0" presId="urn:microsoft.com/office/officeart/2005/8/layout/hierarchy2"/>
    <dgm:cxn modelId="{AB9D3752-C0BA-42E1-BBAA-6EA1A06B08A6}" srcId="{C777C5C0-C47B-440D-84F7-217CDC59475F}" destId="{5B58E504-F836-4722-A4BE-65BD1292DA41}" srcOrd="0" destOrd="0" parTransId="{89A9B0B8-79C2-46EC-AE09-6D657C1FD59C}" sibTransId="{382B2B90-DF01-46A0-8794-AF76A0F6B020}"/>
    <dgm:cxn modelId="{4AE4EB7C-90B7-401A-8FAC-26CA4AE750AB}" type="presOf" srcId="{258AF66C-C499-4879-ADB8-3E2511161E92}" destId="{078C9727-7A51-4C6F-A555-584D0793FF8D}" srcOrd="0" destOrd="0" presId="urn:microsoft.com/office/officeart/2005/8/layout/hierarchy2"/>
    <dgm:cxn modelId="{ACD65581-01DF-4FC5-872C-DA49208B826D}" srcId="{5B58E504-F836-4722-A4BE-65BD1292DA41}" destId="{B84714A8-F329-44DF-A5A0-18879B66CC65}" srcOrd="3" destOrd="0" parTransId="{F3D3BEB9-9E2B-421D-A29A-EA330F44C60A}" sibTransId="{3CF842CC-763B-43D1-94A0-4437AA02F19E}"/>
    <dgm:cxn modelId="{0AC9BC9B-C37B-40D5-AF81-5EA0BC6EA2E2}" type="presOf" srcId="{F9F72210-A5C4-4924-A709-AC21334FBC98}" destId="{06F05864-6F0C-4DDF-A68D-E2F3FB5E3F7F}" srcOrd="0" destOrd="0" presId="urn:microsoft.com/office/officeart/2005/8/layout/hierarchy2"/>
    <dgm:cxn modelId="{D0EC9FB0-78EA-4FAC-9C14-B3BCA9B52D2C}" srcId="{5B58E504-F836-4722-A4BE-65BD1292DA41}" destId="{922E7F59-8B22-4B7B-8591-442C176BD333}" srcOrd="4" destOrd="0" parTransId="{9F10BF29-3B9C-46BA-8A7B-D9E6618B29EB}" sibTransId="{90FA948A-A9BF-4989-AEAA-75B2C6376E0C}"/>
    <dgm:cxn modelId="{0F8568B5-40D9-4C2B-B093-234249F4A1B6}" type="presOf" srcId="{2B6796A5-6464-4614-9D4F-DF0BC024EBDB}" destId="{A4E206A7-100E-4397-8C6A-ADBEEE084787}" srcOrd="0" destOrd="0" presId="urn:microsoft.com/office/officeart/2005/8/layout/hierarchy2"/>
    <dgm:cxn modelId="{A88C6FB9-F4DC-45DE-8A92-A8B210F1AEA6}" type="presOf" srcId="{FF6799AE-ECD1-4F6C-B40E-925AB43D8095}" destId="{983B5ACC-F2C0-4726-BD43-632A5CBDA47C}" srcOrd="0" destOrd="0" presId="urn:microsoft.com/office/officeart/2005/8/layout/hierarchy2"/>
    <dgm:cxn modelId="{E2D181DF-4419-4C0E-8DF9-B0BC5E28EDE1}" type="presOf" srcId="{3EA54EFB-13BE-4232-B685-F951D8151312}" destId="{C9A84DD3-15A5-4B81-A510-F1D031AD5C44}" srcOrd="0" destOrd="0" presId="urn:microsoft.com/office/officeart/2005/8/layout/hierarchy2"/>
    <dgm:cxn modelId="{39C2BDDF-0C8D-4822-84CD-CB2BB486C112}" type="presOf" srcId="{2D2C0FAA-DDF9-4D04-A636-FCBA1C926025}" destId="{0ACEB1BB-7DB4-4255-8CF8-AC94A1000BCE}" srcOrd="0" destOrd="0" presId="urn:microsoft.com/office/officeart/2005/8/layout/hierarchy2"/>
    <dgm:cxn modelId="{832B38E4-209B-4FDD-85BD-1F17DF511C9F}" type="presOf" srcId="{FF6799AE-ECD1-4F6C-B40E-925AB43D8095}" destId="{4FF85AD8-03F5-4A0C-8B40-F51E97263E5E}" srcOrd="1" destOrd="0" presId="urn:microsoft.com/office/officeart/2005/8/layout/hierarchy2"/>
    <dgm:cxn modelId="{510DE1E4-D5A2-4FC9-8289-56E081EAAA80}" type="presOf" srcId="{93F25FD6-3682-45B1-9693-65AD98FE2797}" destId="{A52B68A2-05B6-4E24-BE05-92A9E1C11820}" srcOrd="1" destOrd="0" presId="urn:microsoft.com/office/officeart/2005/8/layout/hierarchy2"/>
    <dgm:cxn modelId="{D8F4F7E4-3171-4BBE-A18A-AD7B89D444B3}" type="presOf" srcId="{CEDA2E83-B99F-4397-A0F1-604CE7C035DF}" destId="{D0CAA6A0-C74E-4035-A869-39509373E472}" srcOrd="0" destOrd="0" presId="urn:microsoft.com/office/officeart/2005/8/layout/hierarchy2"/>
    <dgm:cxn modelId="{766F56E8-9677-40FC-A5B8-311CB1219648}" type="presOf" srcId="{C777C5C0-C47B-440D-84F7-217CDC59475F}" destId="{188FCFE8-039C-4E3F-868D-B7A780FD2293}" srcOrd="0" destOrd="0" presId="urn:microsoft.com/office/officeart/2005/8/layout/hierarchy2"/>
    <dgm:cxn modelId="{53C86CF2-10BD-479D-A0D7-15DC93C8D676}" type="presOf" srcId="{9F10BF29-3B9C-46BA-8A7B-D9E6618B29EB}" destId="{1CFF6952-4060-4AF6-835D-83A2BD4EA671}" srcOrd="1" destOrd="0" presId="urn:microsoft.com/office/officeart/2005/8/layout/hierarchy2"/>
    <dgm:cxn modelId="{44DC62F7-074E-44B5-B788-6B4654E57859}" srcId="{5B58E504-F836-4722-A4BE-65BD1292DA41}" destId="{2D2C0FAA-DDF9-4D04-A636-FCBA1C926025}" srcOrd="1" destOrd="0" parTransId="{3E026CAB-2FAC-4B58-AF3C-0D6930F14B49}" sibTransId="{84DB2880-6DC5-487A-A34D-F1E5686D157B}"/>
    <dgm:cxn modelId="{80001EFA-176F-4417-9A47-DC2FC3CF06D0}" type="presOf" srcId="{93F25FD6-3682-45B1-9693-65AD98FE2797}" destId="{0683DA4F-3749-4BA3-BD1E-7B2420AB1F0B}" srcOrd="0" destOrd="0" presId="urn:microsoft.com/office/officeart/2005/8/layout/hierarchy2"/>
    <dgm:cxn modelId="{C7897DFA-38DB-4D59-9B47-393760D0FB87}" type="presOf" srcId="{9F10BF29-3B9C-46BA-8A7B-D9E6618B29EB}" destId="{0C450A1D-888F-4384-8D20-4906A15E43D4}" srcOrd="0" destOrd="0" presId="urn:microsoft.com/office/officeart/2005/8/layout/hierarchy2"/>
    <dgm:cxn modelId="{6BFC0DD1-46A3-49ED-8C19-C687F3C02D20}" type="presParOf" srcId="{188FCFE8-039C-4E3F-868D-B7A780FD2293}" destId="{72E5DB65-1406-4750-BC05-316E76D4A594}" srcOrd="0" destOrd="0" presId="urn:microsoft.com/office/officeart/2005/8/layout/hierarchy2"/>
    <dgm:cxn modelId="{46BF96F1-0747-4E14-8215-69CCCADF6F66}" type="presParOf" srcId="{72E5DB65-1406-4750-BC05-316E76D4A594}" destId="{A7F2E64F-D26A-4B52-B076-E9036B94588D}" srcOrd="0" destOrd="0" presId="urn:microsoft.com/office/officeart/2005/8/layout/hierarchy2"/>
    <dgm:cxn modelId="{3ACFD96C-38F5-42D0-89A9-3E1C5C7B5753}" type="presParOf" srcId="{72E5DB65-1406-4750-BC05-316E76D4A594}" destId="{68CDFD2D-DB03-423C-BF66-1398905354E1}" srcOrd="1" destOrd="0" presId="urn:microsoft.com/office/officeart/2005/8/layout/hierarchy2"/>
    <dgm:cxn modelId="{FE1F3A0C-76EB-4E10-A6B9-E28638132AA3}" type="presParOf" srcId="{68CDFD2D-DB03-423C-BF66-1398905354E1}" destId="{3E00084F-3189-436A-BFA3-1CB62DAA5A57}" srcOrd="0" destOrd="0" presId="urn:microsoft.com/office/officeart/2005/8/layout/hierarchy2"/>
    <dgm:cxn modelId="{202DE154-4894-4616-A9AF-C4EFC0BF998C}" type="presParOf" srcId="{3E00084F-3189-436A-BFA3-1CB62DAA5A57}" destId="{A2668AF7-4968-41A9-B492-C8B053B6E5EC}" srcOrd="0" destOrd="0" presId="urn:microsoft.com/office/officeart/2005/8/layout/hierarchy2"/>
    <dgm:cxn modelId="{80292AF8-C9D0-413D-9EC6-E4BAA73F49A5}" type="presParOf" srcId="{68CDFD2D-DB03-423C-BF66-1398905354E1}" destId="{B548D667-B6E1-445E-8D3F-F9F15309DBB2}" srcOrd="1" destOrd="0" presId="urn:microsoft.com/office/officeart/2005/8/layout/hierarchy2"/>
    <dgm:cxn modelId="{ECDE9418-28AA-4472-A1D6-78136F9CA276}" type="presParOf" srcId="{B548D667-B6E1-445E-8D3F-F9F15309DBB2}" destId="{078C9727-7A51-4C6F-A555-584D0793FF8D}" srcOrd="0" destOrd="0" presId="urn:microsoft.com/office/officeart/2005/8/layout/hierarchy2"/>
    <dgm:cxn modelId="{30833962-69B5-4E7A-82AF-105417EEF80D}" type="presParOf" srcId="{B548D667-B6E1-445E-8D3F-F9F15309DBB2}" destId="{87562A98-B6AF-4B4A-9DC6-56998E161699}" srcOrd="1" destOrd="0" presId="urn:microsoft.com/office/officeart/2005/8/layout/hierarchy2"/>
    <dgm:cxn modelId="{0F1FD0E0-0FCE-41FD-80E6-AB8F9B764045}" type="presParOf" srcId="{68CDFD2D-DB03-423C-BF66-1398905354E1}" destId="{F8473F7D-AB9D-493D-AB53-79962AC95DE0}" srcOrd="2" destOrd="0" presId="urn:microsoft.com/office/officeart/2005/8/layout/hierarchy2"/>
    <dgm:cxn modelId="{8FCCC320-1808-4E8A-9A31-06B9FF65CB9F}" type="presParOf" srcId="{F8473F7D-AB9D-493D-AB53-79962AC95DE0}" destId="{EB080942-400C-4BD6-BC70-D4FBE22DE9B6}" srcOrd="0" destOrd="0" presId="urn:microsoft.com/office/officeart/2005/8/layout/hierarchy2"/>
    <dgm:cxn modelId="{30E209F3-39E7-41BE-B060-3B71A44F6A96}" type="presParOf" srcId="{68CDFD2D-DB03-423C-BF66-1398905354E1}" destId="{65F8076C-2F82-4D7C-8E3A-C7E2CE374200}" srcOrd="3" destOrd="0" presId="urn:microsoft.com/office/officeart/2005/8/layout/hierarchy2"/>
    <dgm:cxn modelId="{552557F5-ACB4-4EED-8002-46159984DA3D}" type="presParOf" srcId="{65F8076C-2F82-4D7C-8E3A-C7E2CE374200}" destId="{0ACEB1BB-7DB4-4255-8CF8-AC94A1000BCE}" srcOrd="0" destOrd="0" presId="urn:microsoft.com/office/officeart/2005/8/layout/hierarchy2"/>
    <dgm:cxn modelId="{DB91464D-94CC-45D0-AA4B-6145A8EFE130}" type="presParOf" srcId="{65F8076C-2F82-4D7C-8E3A-C7E2CE374200}" destId="{6AF2DA57-E631-4285-BD9B-189DE04BEB60}" srcOrd="1" destOrd="0" presId="urn:microsoft.com/office/officeart/2005/8/layout/hierarchy2"/>
    <dgm:cxn modelId="{D305091E-A3A6-494A-BE64-8F8538A2F9FB}" type="presParOf" srcId="{68CDFD2D-DB03-423C-BF66-1398905354E1}" destId="{C9A84DD3-15A5-4B81-A510-F1D031AD5C44}" srcOrd="4" destOrd="0" presId="urn:microsoft.com/office/officeart/2005/8/layout/hierarchy2"/>
    <dgm:cxn modelId="{99D8FF19-0E07-4B24-BD61-3276D24695AE}" type="presParOf" srcId="{C9A84DD3-15A5-4B81-A510-F1D031AD5C44}" destId="{018A6A51-E992-4E87-8F09-9572421B94D3}" srcOrd="0" destOrd="0" presId="urn:microsoft.com/office/officeart/2005/8/layout/hierarchy2"/>
    <dgm:cxn modelId="{2FDFDBE0-E9CE-403F-8089-0D5953F9E3DE}" type="presParOf" srcId="{68CDFD2D-DB03-423C-BF66-1398905354E1}" destId="{638E0B6D-D31D-4C2E-8A42-4DBD10E87CA4}" srcOrd="5" destOrd="0" presId="urn:microsoft.com/office/officeart/2005/8/layout/hierarchy2"/>
    <dgm:cxn modelId="{DE6E7AFE-40F8-46DF-BBD6-8DB960548282}" type="presParOf" srcId="{638E0B6D-D31D-4C2E-8A42-4DBD10E87CA4}" destId="{A4E206A7-100E-4397-8C6A-ADBEEE084787}" srcOrd="0" destOrd="0" presId="urn:microsoft.com/office/officeart/2005/8/layout/hierarchy2"/>
    <dgm:cxn modelId="{53B6456F-9191-43A9-B0E0-1409F538B2AB}" type="presParOf" srcId="{638E0B6D-D31D-4C2E-8A42-4DBD10E87CA4}" destId="{3F37B68F-C529-4101-B3CE-021BB2B7E75D}" srcOrd="1" destOrd="0" presId="urn:microsoft.com/office/officeart/2005/8/layout/hierarchy2"/>
    <dgm:cxn modelId="{1D9B3B43-0020-47DB-B89E-DA8E6E4FB8A1}" type="presParOf" srcId="{68CDFD2D-DB03-423C-BF66-1398905354E1}" destId="{D4FB2EE8-6AD9-4576-856A-55766FA306A6}" srcOrd="6" destOrd="0" presId="urn:microsoft.com/office/officeart/2005/8/layout/hierarchy2"/>
    <dgm:cxn modelId="{67B799CA-D230-4F7B-A0C4-0430C41AEFA2}" type="presParOf" srcId="{D4FB2EE8-6AD9-4576-856A-55766FA306A6}" destId="{0060FF90-CB94-4DDC-AD33-4D44111A5B3D}" srcOrd="0" destOrd="0" presId="urn:microsoft.com/office/officeart/2005/8/layout/hierarchy2"/>
    <dgm:cxn modelId="{53D8341D-3886-4C41-906B-5A2E76874A13}" type="presParOf" srcId="{68CDFD2D-DB03-423C-BF66-1398905354E1}" destId="{33EE902A-13A2-411E-980E-0A2BA8ABB220}" srcOrd="7" destOrd="0" presId="urn:microsoft.com/office/officeart/2005/8/layout/hierarchy2"/>
    <dgm:cxn modelId="{A55A2A9E-061E-43F1-838C-4244B811245B}" type="presParOf" srcId="{33EE902A-13A2-411E-980E-0A2BA8ABB220}" destId="{C49EB1EA-32FB-4764-9C18-FDF0F1BE91CA}" srcOrd="0" destOrd="0" presId="urn:microsoft.com/office/officeart/2005/8/layout/hierarchy2"/>
    <dgm:cxn modelId="{96D3D95B-13DD-40ED-84CA-101A645625B9}" type="presParOf" srcId="{33EE902A-13A2-411E-980E-0A2BA8ABB220}" destId="{129857B7-C6EF-418F-BA50-39725A20B561}" srcOrd="1" destOrd="0" presId="urn:microsoft.com/office/officeart/2005/8/layout/hierarchy2"/>
    <dgm:cxn modelId="{DAF66418-D72B-4353-B084-5DB3D7330ACF}" type="presParOf" srcId="{68CDFD2D-DB03-423C-BF66-1398905354E1}" destId="{0C450A1D-888F-4384-8D20-4906A15E43D4}" srcOrd="8" destOrd="0" presId="urn:microsoft.com/office/officeart/2005/8/layout/hierarchy2"/>
    <dgm:cxn modelId="{726F1CCE-2ABA-4C14-94C1-63988147119D}" type="presParOf" srcId="{0C450A1D-888F-4384-8D20-4906A15E43D4}" destId="{1CFF6952-4060-4AF6-835D-83A2BD4EA671}" srcOrd="0" destOrd="0" presId="urn:microsoft.com/office/officeart/2005/8/layout/hierarchy2"/>
    <dgm:cxn modelId="{63CB94C6-8C7E-4891-A302-2969967302EF}" type="presParOf" srcId="{68CDFD2D-DB03-423C-BF66-1398905354E1}" destId="{22E03EAD-7481-46BC-BE31-2022D04B6793}" srcOrd="9" destOrd="0" presId="urn:microsoft.com/office/officeart/2005/8/layout/hierarchy2"/>
    <dgm:cxn modelId="{77B7943B-F70F-4842-BD11-40D470234340}" type="presParOf" srcId="{22E03EAD-7481-46BC-BE31-2022D04B6793}" destId="{9C9FD9B2-8960-4BE3-9E22-7D6A3CCEB945}" srcOrd="0" destOrd="0" presId="urn:microsoft.com/office/officeart/2005/8/layout/hierarchy2"/>
    <dgm:cxn modelId="{010FC14A-1001-4BA6-A6FE-8DD490D7E04C}" type="presParOf" srcId="{22E03EAD-7481-46BC-BE31-2022D04B6793}" destId="{604428B5-870A-4F50-A263-2A41BA3370FC}" srcOrd="1" destOrd="0" presId="urn:microsoft.com/office/officeart/2005/8/layout/hierarchy2"/>
    <dgm:cxn modelId="{82CD3712-7A48-43C6-BE79-90C91FD995F4}" type="presParOf" srcId="{604428B5-870A-4F50-A263-2A41BA3370FC}" destId="{06F05864-6F0C-4DDF-A68D-E2F3FB5E3F7F}" srcOrd="0" destOrd="0" presId="urn:microsoft.com/office/officeart/2005/8/layout/hierarchy2"/>
    <dgm:cxn modelId="{E5DE6FB5-4C42-4178-BCF7-ED370170D54D}" type="presParOf" srcId="{06F05864-6F0C-4DDF-A68D-E2F3FB5E3F7F}" destId="{2099075A-BF00-4B48-AB0D-04C2143782B8}" srcOrd="0" destOrd="0" presId="urn:microsoft.com/office/officeart/2005/8/layout/hierarchy2"/>
    <dgm:cxn modelId="{DBEC919E-98CD-465D-A45F-578D0B8E6AE0}" type="presParOf" srcId="{604428B5-870A-4F50-A263-2A41BA3370FC}" destId="{E581B757-B00C-44E7-AC29-0D322EC08C9F}" srcOrd="1" destOrd="0" presId="urn:microsoft.com/office/officeart/2005/8/layout/hierarchy2"/>
    <dgm:cxn modelId="{8F1C4F2A-36B1-422E-9AED-BC9E063B4563}" type="presParOf" srcId="{E581B757-B00C-44E7-AC29-0D322EC08C9F}" destId="{120A2212-CE24-4364-A802-16C7AB9272A5}" srcOrd="0" destOrd="0" presId="urn:microsoft.com/office/officeart/2005/8/layout/hierarchy2"/>
    <dgm:cxn modelId="{D09C58AD-91C2-4B94-803B-296D22682E7E}" type="presParOf" srcId="{E581B757-B00C-44E7-AC29-0D322EC08C9F}" destId="{B4A93402-A551-4BEF-97FD-2EB7637E4C2D}" srcOrd="1" destOrd="0" presId="urn:microsoft.com/office/officeart/2005/8/layout/hierarchy2"/>
    <dgm:cxn modelId="{AC3E8D85-77AD-4A26-B9B3-4F434BB13C1F}" type="presParOf" srcId="{604428B5-870A-4F50-A263-2A41BA3370FC}" destId="{0683DA4F-3749-4BA3-BD1E-7B2420AB1F0B}" srcOrd="2" destOrd="0" presId="urn:microsoft.com/office/officeart/2005/8/layout/hierarchy2"/>
    <dgm:cxn modelId="{BDAED356-40EF-450C-B835-5B5120AB67A9}" type="presParOf" srcId="{0683DA4F-3749-4BA3-BD1E-7B2420AB1F0B}" destId="{A52B68A2-05B6-4E24-BE05-92A9E1C11820}" srcOrd="0" destOrd="0" presId="urn:microsoft.com/office/officeart/2005/8/layout/hierarchy2"/>
    <dgm:cxn modelId="{B75D9A67-B703-49DA-9D58-58F219EA1C7A}" type="presParOf" srcId="{604428B5-870A-4F50-A263-2A41BA3370FC}" destId="{C25178A1-2A82-4141-841E-D65304F0FBCF}" srcOrd="3" destOrd="0" presId="urn:microsoft.com/office/officeart/2005/8/layout/hierarchy2"/>
    <dgm:cxn modelId="{22D32142-FB2A-42E9-AF5A-FED049098806}" type="presParOf" srcId="{C25178A1-2A82-4141-841E-D65304F0FBCF}" destId="{D0CAA6A0-C74E-4035-A869-39509373E472}" srcOrd="0" destOrd="0" presId="urn:microsoft.com/office/officeart/2005/8/layout/hierarchy2"/>
    <dgm:cxn modelId="{B31B672A-4F29-4CB7-AF6A-D8AA32D283CB}" type="presParOf" srcId="{C25178A1-2A82-4141-841E-D65304F0FBCF}" destId="{3E20B545-50A6-4A43-95B6-4D807B76E618}" srcOrd="1" destOrd="0" presId="urn:microsoft.com/office/officeart/2005/8/layout/hierarchy2"/>
    <dgm:cxn modelId="{E37107AF-BD61-4A59-98E2-5FD015927A0F}" type="presParOf" srcId="{3E20B545-50A6-4A43-95B6-4D807B76E618}" destId="{983B5ACC-F2C0-4726-BD43-632A5CBDA47C}" srcOrd="0" destOrd="0" presId="urn:microsoft.com/office/officeart/2005/8/layout/hierarchy2"/>
    <dgm:cxn modelId="{CAE00924-75DC-492D-A33C-0B19E652609E}" type="presParOf" srcId="{983B5ACC-F2C0-4726-BD43-632A5CBDA47C}" destId="{4FF85AD8-03F5-4A0C-8B40-F51E97263E5E}" srcOrd="0" destOrd="0" presId="urn:microsoft.com/office/officeart/2005/8/layout/hierarchy2"/>
    <dgm:cxn modelId="{71AC78A8-F58F-4E95-AF05-7BF65834D896}" type="presParOf" srcId="{3E20B545-50A6-4A43-95B6-4D807B76E618}" destId="{BFF3199A-B99B-4A5E-A9F0-0014470495F5}" srcOrd="1" destOrd="0" presId="urn:microsoft.com/office/officeart/2005/8/layout/hierarchy2"/>
    <dgm:cxn modelId="{BE4A7345-E9D0-41FB-93DB-52959CE14B81}" type="presParOf" srcId="{BFF3199A-B99B-4A5E-A9F0-0014470495F5}" destId="{FDF28B47-228D-4B38-92A0-0587D04DC4C6}" srcOrd="0" destOrd="0" presId="urn:microsoft.com/office/officeart/2005/8/layout/hierarchy2"/>
    <dgm:cxn modelId="{27E7492D-EEDF-499D-912B-D002E407468C}" type="presParOf" srcId="{BFF3199A-B99B-4A5E-A9F0-0014470495F5}" destId="{87FDA13F-70A9-4B0F-905E-BB59AD550157}" srcOrd="1" destOrd="0" presId="urn:microsoft.com/office/officeart/2005/8/layout/hierarchy2"/>
    <dgm:cxn modelId="{8FC9CBED-C2D3-4088-B078-51ED20091A8A}" type="presParOf" srcId="{68CDFD2D-DB03-423C-BF66-1398905354E1}" destId="{E146C324-5557-463D-8990-EB3652449A7F}" srcOrd="10" destOrd="0" presId="urn:microsoft.com/office/officeart/2005/8/layout/hierarchy2"/>
    <dgm:cxn modelId="{CF360ACA-A20E-45FD-8E9A-FFB7B7EBCBC8}" type="presParOf" srcId="{E146C324-5557-463D-8990-EB3652449A7F}" destId="{3CDCB836-A309-49FD-ACC5-E3C479CC3538}" srcOrd="0" destOrd="0" presId="urn:microsoft.com/office/officeart/2005/8/layout/hierarchy2"/>
    <dgm:cxn modelId="{67AE832C-4ED9-4C52-9F4A-6649743C2657}" type="presParOf" srcId="{68CDFD2D-DB03-423C-BF66-1398905354E1}" destId="{D2F2D946-0395-496C-93A1-6E3383DE5CFE}" srcOrd="11" destOrd="0" presId="urn:microsoft.com/office/officeart/2005/8/layout/hierarchy2"/>
    <dgm:cxn modelId="{06EBB1DA-1FD5-43B7-BCE9-9D2BCC825DC4}" type="presParOf" srcId="{D2F2D946-0395-496C-93A1-6E3383DE5CFE}" destId="{B4DF142E-8932-430B-B4DE-EA06574C5E98}" srcOrd="0" destOrd="0" presId="urn:microsoft.com/office/officeart/2005/8/layout/hierarchy2"/>
    <dgm:cxn modelId="{123CB32D-951D-4443-8208-EE9A8B113238}" type="presParOf" srcId="{D2F2D946-0395-496C-93A1-6E3383DE5CFE}" destId="{4279D68F-7F2D-44D8-B063-06CB8CDD8B53}"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5B58E504-F836-4722-A4BE-65BD1292DA41}">
      <dgm:prSet phldrT="[Text]" custT="1"/>
      <dgm:spPr>
        <a:solidFill>
          <a:srgbClr val="0A00BE"/>
        </a:solidFill>
      </dgm:spPr>
      <dgm:t>
        <a:bodyPr/>
        <a:lstStyle/>
        <a:p>
          <a:r>
            <a:rPr lang="en-US" sz="3200" b="1" dirty="0" err="1">
              <a:solidFill>
                <a:schemeClr val="bg1"/>
              </a:solidFill>
            </a:rPr>
            <a:t>Prendre</a:t>
          </a:r>
          <a:r>
            <a:rPr lang="en-US" sz="3200" b="1" dirty="0">
              <a:solidFill>
                <a:schemeClr val="bg1"/>
              </a:solidFill>
            </a:rPr>
            <a:t> </a:t>
          </a:r>
          <a:r>
            <a:rPr lang="en-US" sz="3200" b="1" dirty="0" err="1">
              <a:solidFill>
                <a:schemeClr val="bg1"/>
              </a:solidFill>
            </a:rPr>
            <a:t>une</a:t>
          </a:r>
          <a:r>
            <a:rPr lang="en-US" sz="3200" b="1" dirty="0">
              <a:solidFill>
                <a:schemeClr val="bg1"/>
              </a:solidFill>
            </a:rPr>
            <a:t> pause</a:t>
          </a:r>
        </a:p>
      </dgm:t>
    </dgm:pt>
    <dgm:pt modelId="{89A9B0B8-79C2-46EC-AE09-6D657C1FD59C}" type="parTrans" cxnId="{AB9D3752-C0BA-42E1-BBAA-6EA1A06B08A6}">
      <dgm:prSet/>
      <dgm:spPr/>
      <dgm:t>
        <a:bodyPr/>
        <a:lstStyle/>
        <a:p>
          <a:endParaRPr lang="en-US" b="1"/>
        </a:p>
      </dgm:t>
    </dgm:pt>
    <dgm:pt modelId="{382B2B90-DF01-46A0-8794-AF76A0F6B020}" type="sibTrans" cxnId="{AB9D3752-C0BA-42E1-BBAA-6EA1A06B08A6}">
      <dgm:prSet/>
      <dgm:spPr/>
      <dgm:t>
        <a:bodyPr/>
        <a:lstStyle/>
        <a:p>
          <a:endParaRPr lang="en-US" b="1"/>
        </a:p>
      </dgm:t>
    </dgm:pt>
    <dgm:pt modelId="{258AF66C-C499-4879-ADB8-3E2511161E92}">
      <dgm:prSet phldrT="[Text]" custT="1"/>
      <dgm:spPr>
        <a:solidFill>
          <a:srgbClr val="0A00BE"/>
        </a:solidFill>
      </dgm:spPr>
      <dgm:t>
        <a:bodyPr/>
        <a:lstStyle/>
        <a:p>
          <a:r>
            <a:rPr lang="en-US" sz="2000" b="1" dirty="0" err="1">
              <a:solidFill>
                <a:schemeClr val="bg1"/>
              </a:solidFill>
            </a:rPr>
            <a:t>Boire</a:t>
          </a:r>
          <a:r>
            <a:rPr lang="en-US" sz="2000" b="1" dirty="0">
              <a:solidFill>
                <a:schemeClr val="bg1"/>
              </a:solidFill>
            </a:rPr>
            <a:t> / </a:t>
          </a:r>
          <a:r>
            <a:rPr lang="en-US" sz="2000" b="1" dirty="0" err="1">
              <a:solidFill>
                <a:schemeClr val="bg1"/>
              </a:solidFill>
            </a:rPr>
            <a:t>grignoter</a:t>
          </a:r>
          <a:endParaRPr lang="en-US" sz="2000" b="1" dirty="0">
            <a:solidFill>
              <a:schemeClr val="bg1"/>
            </a:solidFill>
          </a:endParaRPr>
        </a:p>
      </dgm:t>
    </dgm:pt>
    <dgm:pt modelId="{0FBAF9C7-20A5-49CB-99CB-0F66CFAF8CB9}" type="parTrans" cxnId="{7F015E2E-C9DE-40D9-A881-B2A9277E25A5}">
      <dgm:prSet/>
      <dgm:spPr/>
      <dgm:t>
        <a:bodyPr/>
        <a:lstStyle/>
        <a:p>
          <a:endParaRPr lang="en-US" b="1"/>
        </a:p>
      </dgm:t>
    </dgm:pt>
    <dgm:pt modelId="{667F6845-C5E4-4C60-AA1F-9D22E86DF1D9}" type="sibTrans" cxnId="{7F015E2E-C9DE-40D9-A881-B2A9277E25A5}">
      <dgm:prSet/>
      <dgm:spPr/>
      <dgm:t>
        <a:bodyPr/>
        <a:lstStyle/>
        <a:p>
          <a:endParaRPr lang="en-US" b="1"/>
        </a:p>
      </dgm:t>
    </dgm:pt>
    <dgm:pt modelId="{2B6796A5-6464-4614-9D4F-DF0BC024EBDB}">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Repas</a:t>
          </a:r>
          <a:endParaRPr lang="en-US" sz="2000" b="1" kern="1200" dirty="0">
            <a:solidFill>
              <a:prstClr val="white"/>
            </a:solidFill>
            <a:latin typeface="Calibri"/>
            <a:ea typeface="+mn-ea"/>
            <a:cs typeface="+mn-cs"/>
          </a:endParaRPr>
        </a:p>
      </dgm:t>
    </dgm:pt>
    <dgm:pt modelId="{3EA54EFB-13BE-4232-B685-F951D8151312}" type="parTrans" cxnId="{FA4DF666-33FA-456E-B403-D83AEF3588CA}">
      <dgm:prSet/>
      <dgm:spPr/>
      <dgm:t>
        <a:bodyPr/>
        <a:lstStyle/>
        <a:p>
          <a:endParaRPr lang="en-US" b="1"/>
        </a:p>
      </dgm:t>
    </dgm:pt>
    <dgm:pt modelId="{2C0E2D27-1F9A-49F2-8368-28C00A830613}" type="sibTrans" cxnId="{FA4DF666-33FA-456E-B403-D83AEF3588CA}">
      <dgm:prSet/>
      <dgm:spPr/>
      <dgm:t>
        <a:bodyPr/>
        <a:lstStyle/>
        <a:p>
          <a:endParaRPr lang="en-US" b="1"/>
        </a:p>
      </dgm:t>
    </dgm:pt>
    <dgm:pt modelId="{B84714A8-F329-44DF-A5A0-18879B66CC65}">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Fumer</a:t>
          </a:r>
          <a:endParaRPr lang="en-US" sz="2000" b="1" kern="1200" dirty="0">
            <a:solidFill>
              <a:prstClr val="white"/>
            </a:solidFill>
            <a:latin typeface="Calibri"/>
            <a:ea typeface="+mn-ea"/>
            <a:cs typeface="+mn-cs"/>
          </a:endParaRPr>
        </a:p>
      </dgm:t>
    </dgm:pt>
    <dgm:pt modelId="{F3D3BEB9-9E2B-421D-A29A-EA330F44C60A}" type="parTrans" cxnId="{ACD65581-01DF-4FC5-872C-DA49208B826D}">
      <dgm:prSet/>
      <dgm:spPr/>
      <dgm:t>
        <a:bodyPr/>
        <a:lstStyle/>
        <a:p>
          <a:endParaRPr lang="en-US" b="1"/>
        </a:p>
      </dgm:t>
    </dgm:pt>
    <dgm:pt modelId="{3CF842CC-763B-43D1-94A0-4437AA02F19E}" type="sibTrans" cxnId="{ACD65581-01DF-4FC5-872C-DA49208B826D}">
      <dgm:prSet/>
      <dgm:spPr/>
      <dgm:t>
        <a:bodyPr/>
        <a:lstStyle/>
        <a:p>
          <a:endParaRPr lang="en-US" b="1"/>
        </a:p>
      </dgm:t>
    </dgm:pt>
    <dgm:pt modelId="{C3209320-729C-49FD-AF5A-6D26A615E446}">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Visite</a:t>
          </a:r>
          <a:r>
            <a:rPr lang="en-US" sz="2000" b="1" kern="1200" dirty="0">
              <a:solidFill>
                <a:prstClr val="white"/>
              </a:solidFill>
              <a:latin typeface="Calibri"/>
              <a:ea typeface="+mn-ea"/>
              <a:cs typeface="+mn-cs"/>
            </a:rPr>
            <a:t> aux toilettes</a:t>
          </a:r>
        </a:p>
      </dgm:t>
    </dgm:pt>
    <dgm:pt modelId="{A1D85E0A-6083-4655-8E6C-C76A9A2670BF}" type="sibTrans" cxnId="{EAE54E3E-99AB-4A4E-9F88-BA377C262479}">
      <dgm:prSet/>
      <dgm:spPr/>
      <dgm:t>
        <a:bodyPr/>
        <a:lstStyle/>
        <a:p>
          <a:endParaRPr lang="en-US" b="1"/>
        </a:p>
      </dgm:t>
    </dgm:pt>
    <dgm:pt modelId="{97685AF4-90A5-4964-BB56-CD9DF51EA7BD}" type="parTrans" cxnId="{EAE54E3E-99AB-4A4E-9F88-BA377C262479}">
      <dgm:prSet/>
      <dgm:spPr/>
      <dgm:t>
        <a:bodyPr/>
        <a:lstStyle/>
        <a:p>
          <a:endParaRPr lang="en-US" b="1"/>
        </a:p>
      </dgm:t>
    </dgm:pt>
    <dgm:pt modelId="{72077598-DA81-4A7B-8E29-9FF82A0D7105}">
      <dgm:prSet phldrT="[Text]" custT="1"/>
      <dgm:spPr>
        <a:solidFill>
          <a:srgbClr val="0A00BE"/>
        </a:solidFill>
      </dgm:spPr>
      <dgm:t>
        <a:bodyPr/>
        <a:lstStyle/>
        <a:p>
          <a:r>
            <a:rPr lang="en-US" sz="1600" b="1" dirty="0" err="1">
              <a:solidFill>
                <a:schemeClr val="bg1"/>
              </a:solidFill>
            </a:rPr>
            <a:t>Détacher</a:t>
          </a:r>
          <a:r>
            <a:rPr lang="en-US" sz="1600" b="1" dirty="0">
              <a:solidFill>
                <a:schemeClr val="bg1"/>
              </a:solidFill>
            </a:rPr>
            <a:t> le masque (sans toucher la </a:t>
          </a:r>
          <a:r>
            <a:rPr lang="en-US" sz="1600" b="1" dirty="0" err="1">
              <a:solidFill>
                <a:schemeClr val="bg1"/>
              </a:solidFill>
            </a:rPr>
            <a:t>partie</a:t>
          </a:r>
          <a:r>
            <a:rPr lang="en-US" sz="1600" b="1" dirty="0">
              <a:solidFill>
                <a:schemeClr val="bg1"/>
              </a:solidFill>
            </a:rPr>
            <a:t> </a:t>
          </a:r>
          <a:r>
            <a:rPr lang="en-US" sz="1600" b="1" dirty="0" err="1">
              <a:solidFill>
                <a:schemeClr val="bg1"/>
              </a:solidFill>
            </a:rPr>
            <a:t>avant</a:t>
          </a:r>
          <a:r>
            <a:rPr lang="en-US" sz="1600" b="1" dirty="0">
              <a:solidFill>
                <a:schemeClr val="bg1"/>
              </a:solidFill>
            </a:rPr>
            <a:t>), désinfecter les mains, </a:t>
          </a:r>
          <a:r>
            <a:rPr lang="en-US" sz="1600" b="1" dirty="0" err="1">
              <a:solidFill>
                <a:schemeClr val="bg1"/>
              </a:solidFill>
            </a:rPr>
            <a:t>boire</a:t>
          </a:r>
          <a:r>
            <a:rPr lang="en-US" sz="1600" b="1" dirty="0">
              <a:solidFill>
                <a:schemeClr val="bg1"/>
              </a:solidFill>
            </a:rPr>
            <a:t> / </a:t>
          </a:r>
          <a:r>
            <a:rPr lang="en-US" sz="1600" b="1" dirty="0" err="1">
              <a:solidFill>
                <a:schemeClr val="bg1"/>
              </a:solidFill>
            </a:rPr>
            <a:t>grignoter</a:t>
          </a:r>
          <a:r>
            <a:rPr lang="en-US" sz="1600" b="1" dirty="0">
              <a:solidFill>
                <a:schemeClr val="bg1"/>
              </a:solidFill>
            </a:rPr>
            <a:t>, </a:t>
          </a:r>
          <a:r>
            <a:rPr lang="en-US" sz="1600" b="1" dirty="0" err="1">
              <a:solidFill>
                <a:schemeClr val="bg1"/>
              </a:solidFill>
            </a:rPr>
            <a:t>repositionner</a:t>
          </a:r>
          <a:r>
            <a:rPr lang="en-US" sz="1600" b="1" dirty="0">
              <a:solidFill>
                <a:schemeClr val="bg1"/>
              </a:solidFill>
            </a:rPr>
            <a:t> le masque et désinfection des mains</a:t>
          </a:r>
        </a:p>
      </dgm:t>
    </dgm:pt>
    <dgm:pt modelId="{2164BC5F-62C7-49F6-AFB4-772E6D95E7C2}" type="parTrans" cxnId="{964D2D45-260A-4685-8D07-3BD96D6E1C4F}">
      <dgm:prSet/>
      <dgm:spPr/>
      <dgm:t>
        <a:bodyPr/>
        <a:lstStyle/>
        <a:p>
          <a:endParaRPr lang="en-US" b="1"/>
        </a:p>
      </dgm:t>
    </dgm:pt>
    <dgm:pt modelId="{7438657E-B593-4592-88EB-904046A90FD5}" type="sibTrans" cxnId="{964D2D45-260A-4685-8D07-3BD96D6E1C4F}">
      <dgm:prSet/>
      <dgm:spPr/>
      <dgm:t>
        <a:bodyPr/>
        <a:lstStyle/>
        <a:p>
          <a:endParaRPr lang="en-US" b="1"/>
        </a:p>
      </dgm:t>
    </dgm:pt>
    <dgm:pt modelId="{BE3D5638-A3ED-4470-80BF-619BCC04DD0A}">
      <dgm:prSet phldrT="[Text]" custT="1"/>
      <dgm:spPr>
        <a:solidFill>
          <a:srgbClr val="0A00BE"/>
        </a:solidFill>
      </dgm:spPr>
      <dgm:t>
        <a:bodyPr/>
        <a:lstStyle/>
        <a:p>
          <a:pPr marL="0" lvl="0" indent="0" algn="ctr" defTabSz="711200">
            <a:lnSpc>
              <a:spcPct val="90000"/>
            </a:lnSpc>
            <a:spcBef>
              <a:spcPct val="0"/>
            </a:spcBef>
            <a:spcAft>
              <a:spcPct val="35000"/>
            </a:spcAft>
            <a:buNone/>
          </a:pPr>
          <a:r>
            <a:rPr lang="en-US" sz="1600" b="1" kern="1200" dirty="0" err="1">
              <a:solidFill>
                <a:prstClr val="white"/>
              </a:solidFill>
              <a:latin typeface="Calibri"/>
              <a:ea typeface="+mn-ea"/>
              <a:cs typeface="+mn-cs"/>
            </a:rPr>
            <a:t>Retirer</a:t>
          </a:r>
          <a:r>
            <a:rPr lang="en-US" sz="1600" b="1" kern="1200" dirty="0">
              <a:solidFill>
                <a:prstClr val="white"/>
              </a:solidFill>
              <a:latin typeface="Calibri"/>
              <a:ea typeface="+mn-ea"/>
              <a:cs typeface="+mn-cs"/>
            </a:rPr>
            <a:t> le masque ( le </a:t>
          </a:r>
          <a:r>
            <a:rPr lang="en-US" sz="1600" b="1" kern="1200" dirty="0" err="1">
              <a:solidFill>
                <a:prstClr val="white"/>
              </a:solidFill>
              <a:latin typeface="Calibri"/>
              <a:ea typeface="+mn-ea"/>
              <a:cs typeface="+mn-cs"/>
            </a:rPr>
            <a:t>déposer</a:t>
          </a:r>
          <a:r>
            <a:rPr lang="en-US" sz="1600" b="1" kern="1200" dirty="0">
              <a:solidFill>
                <a:prstClr val="white"/>
              </a:solidFill>
              <a:latin typeface="Calibri"/>
              <a:ea typeface="+mn-ea"/>
              <a:cs typeface="+mn-cs"/>
            </a:rPr>
            <a:t> face </a:t>
          </a:r>
          <a:r>
            <a:rPr lang="en-US" sz="1600" b="1" kern="1200" dirty="0" err="1">
              <a:solidFill>
                <a:prstClr val="white"/>
              </a:solidFill>
              <a:latin typeface="Calibri"/>
              <a:ea typeface="+mn-ea"/>
              <a:cs typeface="+mn-cs"/>
            </a:rPr>
            <a:t>externe</a:t>
          </a:r>
          <a:r>
            <a:rPr lang="en-US" sz="1600" b="1" kern="1200" dirty="0">
              <a:solidFill>
                <a:prstClr val="white"/>
              </a:solidFill>
              <a:latin typeface="Calibri"/>
              <a:ea typeface="+mn-ea"/>
              <a:cs typeface="+mn-cs"/>
            </a:rPr>
            <a:t> </a:t>
          </a:r>
          <a:r>
            <a:rPr lang="en-US" sz="1600" b="1" kern="1200" dirty="0" err="1">
              <a:solidFill>
                <a:prstClr val="white"/>
              </a:solidFill>
              <a:latin typeface="Calibri"/>
              <a:ea typeface="+mn-ea"/>
              <a:cs typeface="+mn-cs"/>
            </a:rPr>
            <a:t>vers</a:t>
          </a:r>
          <a:r>
            <a:rPr lang="en-US" sz="1600" b="1" kern="1200" dirty="0">
              <a:solidFill>
                <a:prstClr val="white"/>
              </a:solidFill>
              <a:latin typeface="Calibri"/>
              <a:ea typeface="+mn-ea"/>
              <a:cs typeface="+mn-cs"/>
            </a:rPr>
            <a:t> le bas </a:t>
          </a:r>
          <a:r>
            <a:rPr lang="en-US" sz="1600" b="1" kern="1200" dirty="0" err="1">
              <a:solidFill>
                <a:prstClr val="white"/>
              </a:solidFill>
              <a:latin typeface="Calibri"/>
              <a:ea typeface="+mn-ea"/>
              <a:cs typeface="+mn-cs"/>
            </a:rPr>
            <a:t>dans</a:t>
          </a:r>
          <a:r>
            <a:rPr lang="en-US" sz="1600" b="1" kern="1200" dirty="0">
              <a:solidFill>
                <a:prstClr val="white"/>
              </a:solidFill>
              <a:latin typeface="Calibri"/>
              <a:ea typeface="+mn-ea"/>
              <a:cs typeface="+mn-cs"/>
            </a:rPr>
            <a:t> un recipient), laver les mains, se </a:t>
          </a:r>
          <a:r>
            <a:rPr lang="en-US" sz="1600" b="1" kern="1200" dirty="0" err="1">
              <a:solidFill>
                <a:prstClr val="white"/>
              </a:solidFill>
              <a:latin typeface="Calibri"/>
              <a:ea typeface="+mn-ea"/>
              <a:cs typeface="+mn-cs"/>
            </a:rPr>
            <a:t>restaurer</a:t>
          </a:r>
          <a:r>
            <a:rPr lang="en-US" sz="1600" b="1" kern="1200" dirty="0">
              <a:solidFill>
                <a:prstClr val="white"/>
              </a:solidFill>
              <a:latin typeface="Calibri"/>
              <a:ea typeface="+mn-ea"/>
              <a:cs typeface="+mn-cs"/>
            </a:rPr>
            <a:t>, laver les mains, </a:t>
          </a:r>
          <a:r>
            <a:rPr lang="en-US" sz="1600" b="1" kern="1200" dirty="0" err="1">
              <a:solidFill>
                <a:prstClr val="white"/>
              </a:solidFill>
              <a:latin typeface="Calibri"/>
              <a:ea typeface="+mn-ea"/>
              <a:cs typeface="+mn-cs"/>
            </a:rPr>
            <a:t>remettre</a:t>
          </a:r>
          <a:r>
            <a:rPr lang="en-US" sz="1600" b="1" kern="1200" dirty="0">
              <a:solidFill>
                <a:prstClr val="white"/>
              </a:solidFill>
              <a:latin typeface="Calibri"/>
              <a:ea typeface="+mn-ea"/>
              <a:cs typeface="+mn-cs"/>
            </a:rPr>
            <a:t> le masque et désinfection des mains. </a:t>
          </a:r>
        </a:p>
        <a:p>
          <a:pPr marL="0" lvl="0" indent="0" algn="ctr" defTabSz="711200">
            <a:lnSpc>
              <a:spcPct val="90000"/>
            </a:lnSpc>
            <a:spcBef>
              <a:spcPct val="0"/>
            </a:spcBef>
            <a:spcAft>
              <a:spcPct val="35000"/>
            </a:spcAft>
            <a:buNone/>
          </a:pPr>
          <a:r>
            <a:rPr lang="en-US" sz="1600" b="1" kern="1200" dirty="0" err="1">
              <a:solidFill>
                <a:prstClr val="white"/>
              </a:solidFill>
              <a:latin typeface="Calibri"/>
              <a:ea typeface="+mn-ea"/>
              <a:cs typeface="+mn-cs"/>
            </a:rPr>
            <a:t>Désinfection</a:t>
          </a:r>
          <a:r>
            <a:rPr lang="en-US" sz="1600" b="1" kern="1200" dirty="0">
              <a:solidFill>
                <a:prstClr val="white"/>
              </a:solidFill>
              <a:latin typeface="Calibri"/>
              <a:ea typeface="+mn-ea"/>
              <a:cs typeface="+mn-cs"/>
            </a:rPr>
            <a:t> de la table.</a:t>
          </a:r>
        </a:p>
      </dgm:t>
    </dgm:pt>
    <dgm:pt modelId="{6DB6064F-4A14-4CF9-8AA9-FF1F18AA2F43}" type="parTrans" cxnId="{F34633CD-0F31-4351-A023-950A3FF55770}">
      <dgm:prSet/>
      <dgm:spPr/>
      <dgm:t>
        <a:bodyPr/>
        <a:lstStyle/>
        <a:p>
          <a:endParaRPr lang="en-US" b="1"/>
        </a:p>
      </dgm:t>
    </dgm:pt>
    <dgm:pt modelId="{4D505EC8-D0DA-457E-834F-3760C4D59500}" type="sibTrans" cxnId="{F34633CD-0F31-4351-A023-950A3FF55770}">
      <dgm:prSet/>
      <dgm:spPr/>
      <dgm:t>
        <a:bodyPr/>
        <a:lstStyle/>
        <a:p>
          <a:endParaRPr lang="en-US" b="1"/>
        </a:p>
      </dgm:t>
    </dgm:pt>
    <dgm:pt modelId="{A4DCFBEA-E8BC-4CDD-8DBE-ED06FBC380D9}">
      <dgm:prSet phldrT="[Text]" custT="1"/>
      <dgm:spPr>
        <a:solidFill>
          <a:srgbClr val="0A00BE"/>
        </a:solidFill>
      </dgm:spPr>
      <dgm:t>
        <a:bodyPr/>
        <a:lstStyle/>
        <a:p>
          <a:pPr marL="0" lvl="0" indent="0" algn="ctr" defTabSz="711200">
            <a:lnSpc>
              <a:spcPct val="90000"/>
            </a:lnSpc>
            <a:spcBef>
              <a:spcPct val="0"/>
            </a:spcBef>
            <a:spcAft>
              <a:spcPct val="35000"/>
            </a:spcAft>
            <a:buNone/>
          </a:pPr>
          <a:r>
            <a:rPr lang="en-US" sz="1600" b="1" kern="1200" dirty="0">
              <a:solidFill>
                <a:prstClr val="white"/>
              </a:solidFill>
              <a:latin typeface="Calibri"/>
              <a:ea typeface="+mn-ea"/>
              <a:cs typeface="+mn-cs"/>
            </a:rPr>
            <a:t>Désinfecter les mains </a:t>
          </a:r>
          <a:r>
            <a:rPr lang="en-US" sz="1600" b="1" kern="1200" dirty="0" err="1">
              <a:solidFill>
                <a:prstClr val="white"/>
              </a:solidFill>
              <a:latin typeface="Calibri"/>
              <a:ea typeface="+mn-ea"/>
              <a:cs typeface="+mn-cs"/>
            </a:rPr>
            <a:t>avant</a:t>
          </a:r>
          <a:r>
            <a:rPr lang="en-US" sz="1600" b="1" kern="1200" dirty="0">
              <a:solidFill>
                <a:prstClr val="white"/>
              </a:solidFill>
              <a:latin typeface="Calibri"/>
              <a:ea typeface="+mn-ea"/>
              <a:cs typeface="+mn-cs"/>
            </a:rPr>
            <a:t> et après </a:t>
          </a:r>
          <a:r>
            <a:rPr lang="en-US" sz="1600" b="1" kern="1200" dirty="0" err="1">
              <a:solidFill>
                <a:prstClr val="white"/>
              </a:solidFill>
              <a:latin typeface="Calibri"/>
              <a:ea typeface="+mn-ea"/>
              <a:cs typeface="+mn-cs"/>
            </a:rPr>
            <a:t>avoir</a:t>
          </a:r>
          <a:r>
            <a:rPr lang="en-US" sz="1600" b="1" kern="1200" dirty="0">
              <a:solidFill>
                <a:prstClr val="white"/>
              </a:solidFill>
              <a:latin typeface="Calibri"/>
              <a:ea typeface="+mn-ea"/>
              <a:cs typeface="+mn-cs"/>
            </a:rPr>
            <a:t> </a:t>
          </a:r>
          <a:r>
            <a:rPr lang="en-US" sz="1600" b="1" kern="1200" dirty="0" err="1">
              <a:solidFill>
                <a:prstClr val="white"/>
              </a:solidFill>
              <a:latin typeface="Calibri"/>
              <a:ea typeface="+mn-ea"/>
              <a:cs typeface="+mn-cs"/>
            </a:rPr>
            <a:t>fumé</a:t>
          </a:r>
          <a:endParaRPr lang="en-US" sz="1600" b="1" kern="1200" dirty="0">
            <a:solidFill>
              <a:prstClr val="white"/>
            </a:solidFill>
            <a:latin typeface="Calibri"/>
            <a:ea typeface="+mn-ea"/>
            <a:cs typeface="+mn-cs"/>
          </a:endParaRPr>
        </a:p>
      </dgm:t>
    </dgm:pt>
    <dgm:pt modelId="{C0832B9C-8E2E-4D77-A71C-25BE3F8BC72B}" type="parTrans" cxnId="{B088738D-9976-4B67-82D2-0048793EB028}">
      <dgm:prSet/>
      <dgm:spPr/>
      <dgm:t>
        <a:bodyPr/>
        <a:lstStyle/>
        <a:p>
          <a:endParaRPr lang="en-US" b="1"/>
        </a:p>
      </dgm:t>
    </dgm:pt>
    <dgm:pt modelId="{344AB4DE-D06A-4465-A371-EB773F18E6EF}" type="sibTrans" cxnId="{B088738D-9976-4B67-82D2-0048793EB028}">
      <dgm:prSet/>
      <dgm:spPr/>
      <dgm:t>
        <a:bodyPr/>
        <a:lstStyle/>
        <a:p>
          <a:endParaRPr lang="en-US" b="1"/>
        </a:p>
      </dgm:t>
    </dgm:pt>
    <dgm:pt modelId="{68B63CAB-80FF-4CE3-9CDE-7AAAF88A3DB3}">
      <dgm:prSet phldrT="[Text]" custT="1"/>
      <dgm:spPr>
        <a:solidFill>
          <a:srgbClr val="0A00BE"/>
        </a:solidFill>
      </dgm:spPr>
      <dgm:t>
        <a:bodyPr/>
        <a:lstStyle/>
        <a:p>
          <a:pPr marL="0" lvl="0" indent="0" algn="ctr" defTabSz="711200">
            <a:lnSpc>
              <a:spcPct val="90000"/>
            </a:lnSpc>
            <a:spcBef>
              <a:spcPct val="0"/>
            </a:spcBef>
            <a:spcAft>
              <a:spcPct val="35000"/>
            </a:spcAft>
            <a:buNone/>
          </a:pPr>
          <a:r>
            <a:rPr lang="en-US" sz="1600" b="1" kern="1200" dirty="0">
              <a:solidFill>
                <a:prstClr val="white"/>
              </a:solidFill>
              <a:latin typeface="Calibri"/>
              <a:ea typeface="+mn-ea"/>
              <a:cs typeface="+mn-cs"/>
            </a:rPr>
            <a:t>Laver les mains après </a:t>
          </a:r>
          <a:r>
            <a:rPr lang="en-US" sz="1600" b="1" kern="1200" dirty="0" err="1">
              <a:solidFill>
                <a:prstClr val="white"/>
              </a:solidFill>
              <a:latin typeface="Calibri"/>
              <a:ea typeface="+mn-ea"/>
              <a:cs typeface="+mn-cs"/>
            </a:rPr>
            <a:t>une</a:t>
          </a:r>
          <a:r>
            <a:rPr lang="en-US" sz="1600" b="1" kern="1200" dirty="0">
              <a:solidFill>
                <a:prstClr val="white"/>
              </a:solidFill>
              <a:latin typeface="Calibri"/>
              <a:ea typeface="+mn-ea"/>
              <a:cs typeface="+mn-cs"/>
            </a:rPr>
            <a:t> </a:t>
          </a:r>
          <a:r>
            <a:rPr lang="en-US" sz="1600" b="1" kern="1200" dirty="0" err="1">
              <a:solidFill>
                <a:prstClr val="white"/>
              </a:solidFill>
              <a:latin typeface="Calibri"/>
              <a:ea typeface="+mn-ea"/>
              <a:cs typeface="+mn-cs"/>
            </a:rPr>
            <a:t>visite</a:t>
          </a:r>
          <a:r>
            <a:rPr lang="en-US" sz="1600" b="1" kern="1200" dirty="0">
              <a:solidFill>
                <a:prstClr val="white"/>
              </a:solidFill>
              <a:latin typeface="Calibri"/>
              <a:ea typeface="+mn-ea"/>
              <a:cs typeface="+mn-cs"/>
            </a:rPr>
            <a:t> aux toilettes</a:t>
          </a:r>
        </a:p>
      </dgm:t>
    </dgm:pt>
    <dgm:pt modelId="{C6A3CE72-494C-47B8-B5B1-ADBA786A2C39}" type="parTrans" cxnId="{909E64DE-20C9-41C5-9C51-1524CE7F56DB}">
      <dgm:prSet/>
      <dgm:spPr/>
      <dgm:t>
        <a:bodyPr/>
        <a:lstStyle/>
        <a:p>
          <a:endParaRPr lang="en-US" b="1"/>
        </a:p>
      </dgm:t>
    </dgm:pt>
    <dgm:pt modelId="{3D0B82F0-969A-423A-8DBB-9F6FBFD19AB6}" type="sibTrans" cxnId="{909E64DE-20C9-41C5-9C51-1524CE7F56DB}">
      <dgm:prSet/>
      <dgm:spPr/>
      <dgm:t>
        <a:bodyPr/>
        <a:lstStyle/>
        <a:p>
          <a:endParaRPr lang="en-US" b="1"/>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72E5DB65-1406-4750-BC05-316E76D4A594}" type="pres">
      <dgm:prSet presAssocID="{5B58E504-F836-4722-A4BE-65BD1292DA41}" presName="root1" presStyleCnt="0"/>
      <dgm:spPr/>
    </dgm:pt>
    <dgm:pt modelId="{A7F2E64F-D26A-4B52-B076-E9036B94588D}" type="pres">
      <dgm:prSet presAssocID="{5B58E504-F836-4722-A4BE-65BD1292DA41}" presName="LevelOneTextNode" presStyleLbl="node0" presStyleIdx="0" presStyleCnt="1" custScaleX="328357" custScaleY="289925" custLinFactNeighborX="-2278">
        <dgm:presLayoutVars>
          <dgm:chPref val="3"/>
        </dgm:presLayoutVars>
      </dgm:prSet>
      <dgm:spPr/>
    </dgm:pt>
    <dgm:pt modelId="{68CDFD2D-DB03-423C-BF66-1398905354E1}" type="pres">
      <dgm:prSet presAssocID="{5B58E504-F836-4722-A4BE-65BD1292DA41}" presName="level2hierChild" presStyleCnt="0"/>
      <dgm:spPr/>
    </dgm:pt>
    <dgm:pt modelId="{3E00084F-3189-436A-BFA3-1CB62DAA5A57}" type="pres">
      <dgm:prSet presAssocID="{0FBAF9C7-20A5-49CB-99CB-0F66CFAF8CB9}" presName="conn2-1" presStyleLbl="parChTrans1D2" presStyleIdx="0" presStyleCnt="4"/>
      <dgm:spPr/>
    </dgm:pt>
    <dgm:pt modelId="{A2668AF7-4968-41A9-B492-C8B053B6E5EC}" type="pres">
      <dgm:prSet presAssocID="{0FBAF9C7-20A5-49CB-99CB-0F66CFAF8CB9}" presName="connTx" presStyleLbl="parChTrans1D2" presStyleIdx="0" presStyleCnt="4"/>
      <dgm:spPr/>
    </dgm:pt>
    <dgm:pt modelId="{B548D667-B6E1-445E-8D3F-F9F15309DBB2}" type="pres">
      <dgm:prSet presAssocID="{258AF66C-C499-4879-ADB8-3E2511161E92}" presName="root2" presStyleCnt="0"/>
      <dgm:spPr/>
    </dgm:pt>
    <dgm:pt modelId="{078C9727-7A51-4C6F-A555-584D0793FF8D}" type="pres">
      <dgm:prSet presAssocID="{258AF66C-C499-4879-ADB8-3E2511161E92}" presName="LevelTwoTextNode" presStyleLbl="node2" presStyleIdx="0" presStyleCnt="4" custScaleX="267853" custLinFactNeighborX="1805">
        <dgm:presLayoutVars>
          <dgm:chPref val="3"/>
        </dgm:presLayoutVars>
      </dgm:prSet>
      <dgm:spPr/>
    </dgm:pt>
    <dgm:pt modelId="{87562A98-B6AF-4B4A-9DC6-56998E161699}" type="pres">
      <dgm:prSet presAssocID="{258AF66C-C499-4879-ADB8-3E2511161E92}" presName="level3hierChild" presStyleCnt="0"/>
      <dgm:spPr/>
    </dgm:pt>
    <dgm:pt modelId="{2C1EBBB7-AC21-4CEB-90AB-081CC372C2F2}" type="pres">
      <dgm:prSet presAssocID="{2164BC5F-62C7-49F6-AFB4-772E6D95E7C2}" presName="conn2-1" presStyleLbl="parChTrans1D3" presStyleIdx="0" presStyleCnt="4"/>
      <dgm:spPr/>
    </dgm:pt>
    <dgm:pt modelId="{4C2C51EB-30BC-483E-88D7-38EAE57467FB}" type="pres">
      <dgm:prSet presAssocID="{2164BC5F-62C7-49F6-AFB4-772E6D95E7C2}" presName="connTx" presStyleLbl="parChTrans1D3" presStyleIdx="0" presStyleCnt="4"/>
      <dgm:spPr/>
    </dgm:pt>
    <dgm:pt modelId="{FBA69DCA-2DA7-479B-AF1A-49C96202D440}" type="pres">
      <dgm:prSet presAssocID="{72077598-DA81-4A7B-8E29-9FF82A0D7105}" presName="root2" presStyleCnt="0"/>
      <dgm:spPr/>
    </dgm:pt>
    <dgm:pt modelId="{73138713-16E4-4A96-AF03-3AFE98EDC60C}" type="pres">
      <dgm:prSet presAssocID="{72077598-DA81-4A7B-8E29-9FF82A0D7105}" presName="LevelTwoTextNode" presStyleLbl="node3" presStyleIdx="0" presStyleCnt="4" custScaleX="327958" custScaleY="305512">
        <dgm:presLayoutVars>
          <dgm:chPref val="3"/>
        </dgm:presLayoutVars>
      </dgm:prSet>
      <dgm:spPr/>
    </dgm:pt>
    <dgm:pt modelId="{25D2A9D4-E6D2-421F-AED5-8E6FB7C6C7F6}" type="pres">
      <dgm:prSet presAssocID="{72077598-DA81-4A7B-8E29-9FF82A0D7105}" presName="level3hierChild" presStyleCnt="0"/>
      <dgm:spPr/>
    </dgm:pt>
    <dgm:pt modelId="{C9A84DD3-15A5-4B81-A510-F1D031AD5C44}" type="pres">
      <dgm:prSet presAssocID="{3EA54EFB-13BE-4232-B685-F951D8151312}" presName="conn2-1" presStyleLbl="parChTrans1D2" presStyleIdx="1" presStyleCnt="4"/>
      <dgm:spPr/>
    </dgm:pt>
    <dgm:pt modelId="{018A6A51-E992-4E87-8F09-9572421B94D3}" type="pres">
      <dgm:prSet presAssocID="{3EA54EFB-13BE-4232-B685-F951D8151312}" presName="connTx" presStyleLbl="parChTrans1D2" presStyleIdx="1" presStyleCnt="4"/>
      <dgm:spPr/>
    </dgm:pt>
    <dgm:pt modelId="{638E0B6D-D31D-4C2E-8A42-4DBD10E87CA4}" type="pres">
      <dgm:prSet presAssocID="{2B6796A5-6464-4614-9D4F-DF0BC024EBDB}" presName="root2" presStyleCnt="0"/>
      <dgm:spPr/>
    </dgm:pt>
    <dgm:pt modelId="{A4E206A7-100E-4397-8C6A-ADBEEE084787}" type="pres">
      <dgm:prSet presAssocID="{2B6796A5-6464-4614-9D4F-DF0BC024EBDB}" presName="LevelTwoTextNode" presStyleLbl="node2" presStyleIdx="1" presStyleCnt="4" custScaleX="267853" custLinFactNeighborX="1805" custLinFactNeighborY="1672">
        <dgm:presLayoutVars>
          <dgm:chPref val="3"/>
        </dgm:presLayoutVars>
      </dgm:prSet>
      <dgm:spPr/>
    </dgm:pt>
    <dgm:pt modelId="{3F37B68F-C529-4101-B3CE-021BB2B7E75D}" type="pres">
      <dgm:prSet presAssocID="{2B6796A5-6464-4614-9D4F-DF0BC024EBDB}" presName="level3hierChild" presStyleCnt="0"/>
      <dgm:spPr/>
    </dgm:pt>
    <dgm:pt modelId="{D8697593-881E-49B8-A0F0-417275919FA1}" type="pres">
      <dgm:prSet presAssocID="{6DB6064F-4A14-4CF9-8AA9-FF1F18AA2F43}" presName="conn2-1" presStyleLbl="parChTrans1D3" presStyleIdx="1" presStyleCnt="4"/>
      <dgm:spPr/>
    </dgm:pt>
    <dgm:pt modelId="{F27A6961-9E98-415B-A1A4-ECC15930C41E}" type="pres">
      <dgm:prSet presAssocID="{6DB6064F-4A14-4CF9-8AA9-FF1F18AA2F43}" presName="connTx" presStyleLbl="parChTrans1D3" presStyleIdx="1" presStyleCnt="4"/>
      <dgm:spPr/>
    </dgm:pt>
    <dgm:pt modelId="{90A4DCFD-2031-4EBA-B21F-D4D368C519F1}" type="pres">
      <dgm:prSet presAssocID="{BE3D5638-A3ED-4470-80BF-619BCC04DD0A}" presName="root2" presStyleCnt="0"/>
      <dgm:spPr/>
    </dgm:pt>
    <dgm:pt modelId="{F55FC550-55E8-4A0A-BED6-940B2D8EEEFC}" type="pres">
      <dgm:prSet presAssocID="{BE3D5638-A3ED-4470-80BF-619BCC04DD0A}" presName="LevelTwoTextNode" presStyleLbl="node3" presStyleIdx="1" presStyleCnt="4" custScaleX="319522" custScaleY="425383">
        <dgm:presLayoutVars>
          <dgm:chPref val="3"/>
        </dgm:presLayoutVars>
      </dgm:prSet>
      <dgm:spPr/>
    </dgm:pt>
    <dgm:pt modelId="{ED3CE663-A0E2-458D-A835-72B3C6E3CDE4}" type="pres">
      <dgm:prSet presAssocID="{BE3D5638-A3ED-4470-80BF-619BCC04DD0A}" presName="level3hierChild" presStyleCnt="0"/>
      <dgm:spPr/>
    </dgm:pt>
    <dgm:pt modelId="{D4FB2EE8-6AD9-4576-856A-55766FA306A6}" type="pres">
      <dgm:prSet presAssocID="{F3D3BEB9-9E2B-421D-A29A-EA330F44C60A}" presName="conn2-1" presStyleLbl="parChTrans1D2" presStyleIdx="2" presStyleCnt="4"/>
      <dgm:spPr/>
    </dgm:pt>
    <dgm:pt modelId="{0060FF90-CB94-4DDC-AD33-4D44111A5B3D}" type="pres">
      <dgm:prSet presAssocID="{F3D3BEB9-9E2B-421D-A29A-EA330F44C60A}" presName="connTx" presStyleLbl="parChTrans1D2" presStyleIdx="2" presStyleCnt="4"/>
      <dgm:spPr/>
    </dgm:pt>
    <dgm:pt modelId="{33EE902A-13A2-411E-980E-0A2BA8ABB220}" type="pres">
      <dgm:prSet presAssocID="{B84714A8-F329-44DF-A5A0-18879B66CC65}" presName="root2" presStyleCnt="0"/>
      <dgm:spPr/>
    </dgm:pt>
    <dgm:pt modelId="{C49EB1EA-32FB-4764-9C18-FDF0F1BE91CA}" type="pres">
      <dgm:prSet presAssocID="{B84714A8-F329-44DF-A5A0-18879B66CC65}" presName="LevelTwoTextNode" presStyleLbl="node2" presStyleIdx="2" presStyleCnt="4" custScaleX="267853" custLinFactNeighborX="1805">
        <dgm:presLayoutVars>
          <dgm:chPref val="3"/>
        </dgm:presLayoutVars>
      </dgm:prSet>
      <dgm:spPr/>
    </dgm:pt>
    <dgm:pt modelId="{129857B7-C6EF-418F-BA50-39725A20B561}" type="pres">
      <dgm:prSet presAssocID="{B84714A8-F329-44DF-A5A0-18879B66CC65}" presName="level3hierChild" presStyleCnt="0"/>
      <dgm:spPr/>
    </dgm:pt>
    <dgm:pt modelId="{5FE79557-7B7E-490E-A208-CEE0016C7753}" type="pres">
      <dgm:prSet presAssocID="{C0832B9C-8E2E-4D77-A71C-25BE3F8BC72B}" presName="conn2-1" presStyleLbl="parChTrans1D3" presStyleIdx="2" presStyleCnt="4"/>
      <dgm:spPr/>
    </dgm:pt>
    <dgm:pt modelId="{68CF33D5-ADD6-407A-8205-236FC4EDA8B6}" type="pres">
      <dgm:prSet presAssocID="{C0832B9C-8E2E-4D77-A71C-25BE3F8BC72B}" presName="connTx" presStyleLbl="parChTrans1D3" presStyleIdx="2" presStyleCnt="4"/>
      <dgm:spPr/>
    </dgm:pt>
    <dgm:pt modelId="{287957BB-0B65-414E-9EE1-042E20FEB3A0}" type="pres">
      <dgm:prSet presAssocID="{A4DCFBEA-E8BC-4CDD-8DBE-ED06FBC380D9}" presName="root2" presStyleCnt="0"/>
      <dgm:spPr/>
    </dgm:pt>
    <dgm:pt modelId="{04CFD7A7-7116-497C-A159-52539F1D5040}" type="pres">
      <dgm:prSet presAssocID="{A4DCFBEA-E8BC-4CDD-8DBE-ED06FBC380D9}" presName="LevelTwoTextNode" presStyleLbl="node3" presStyleIdx="2" presStyleCnt="4" custScaleX="319859" custScaleY="248579">
        <dgm:presLayoutVars>
          <dgm:chPref val="3"/>
        </dgm:presLayoutVars>
      </dgm:prSet>
      <dgm:spPr/>
    </dgm:pt>
    <dgm:pt modelId="{2BC745B4-C804-460D-AADF-78A2F492DB67}" type="pres">
      <dgm:prSet presAssocID="{A4DCFBEA-E8BC-4CDD-8DBE-ED06FBC380D9}" presName="level3hierChild" presStyleCnt="0"/>
      <dgm:spPr/>
    </dgm:pt>
    <dgm:pt modelId="{E146C324-5557-463D-8990-EB3652449A7F}" type="pres">
      <dgm:prSet presAssocID="{97685AF4-90A5-4964-BB56-CD9DF51EA7BD}" presName="conn2-1" presStyleLbl="parChTrans1D2" presStyleIdx="3" presStyleCnt="4"/>
      <dgm:spPr/>
    </dgm:pt>
    <dgm:pt modelId="{3CDCB836-A309-49FD-ACC5-E3C479CC3538}" type="pres">
      <dgm:prSet presAssocID="{97685AF4-90A5-4964-BB56-CD9DF51EA7BD}" presName="connTx" presStyleLbl="parChTrans1D2" presStyleIdx="3" presStyleCnt="4"/>
      <dgm:spPr/>
    </dgm:pt>
    <dgm:pt modelId="{D2F2D946-0395-496C-93A1-6E3383DE5CFE}" type="pres">
      <dgm:prSet presAssocID="{C3209320-729C-49FD-AF5A-6D26A615E446}" presName="root2" presStyleCnt="0"/>
      <dgm:spPr/>
    </dgm:pt>
    <dgm:pt modelId="{B4DF142E-8932-430B-B4DE-EA06574C5E98}" type="pres">
      <dgm:prSet presAssocID="{C3209320-729C-49FD-AF5A-6D26A615E446}" presName="LevelTwoTextNode" presStyleLbl="node2" presStyleIdx="3" presStyleCnt="4" custScaleX="267853" custLinFactNeighborX="1805">
        <dgm:presLayoutVars>
          <dgm:chPref val="3"/>
        </dgm:presLayoutVars>
      </dgm:prSet>
      <dgm:spPr/>
    </dgm:pt>
    <dgm:pt modelId="{4279D68F-7F2D-44D8-B063-06CB8CDD8B53}" type="pres">
      <dgm:prSet presAssocID="{C3209320-729C-49FD-AF5A-6D26A615E446}" presName="level3hierChild" presStyleCnt="0"/>
      <dgm:spPr/>
    </dgm:pt>
    <dgm:pt modelId="{BC104394-91A0-4078-80E1-02DA06D9E609}" type="pres">
      <dgm:prSet presAssocID="{C6A3CE72-494C-47B8-B5B1-ADBA786A2C39}" presName="conn2-1" presStyleLbl="parChTrans1D3" presStyleIdx="3" presStyleCnt="4"/>
      <dgm:spPr/>
    </dgm:pt>
    <dgm:pt modelId="{4E132960-DB60-40B3-B3CC-96D76BA9B2D6}" type="pres">
      <dgm:prSet presAssocID="{C6A3CE72-494C-47B8-B5B1-ADBA786A2C39}" presName="connTx" presStyleLbl="parChTrans1D3" presStyleIdx="3" presStyleCnt="4"/>
      <dgm:spPr/>
    </dgm:pt>
    <dgm:pt modelId="{BDD80818-D487-46A2-9EC8-FDF545739459}" type="pres">
      <dgm:prSet presAssocID="{68B63CAB-80FF-4CE3-9CDE-7AAAF88A3DB3}" presName="root2" presStyleCnt="0"/>
      <dgm:spPr/>
    </dgm:pt>
    <dgm:pt modelId="{A8D90CBD-74E0-414C-9573-E10CCE256C13}" type="pres">
      <dgm:prSet presAssocID="{68B63CAB-80FF-4CE3-9CDE-7AAAF88A3DB3}" presName="LevelTwoTextNode" presStyleLbl="node3" presStyleIdx="3" presStyleCnt="4" custScaleX="319522" custScaleY="196441">
        <dgm:presLayoutVars>
          <dgm:chPref val="3"/>
        </dgm:presLayoutVars>
      </dgm:prSet>
      <dgm:spPr/>
    </dgm:pt>
    <dgm:pt modelId="{878D7476-DA73-4F02-A588-21A206064678}" type="pres">
      <dgm:prSet presAssocID="{68B63CAB-80FF-4CE3-9CDE-7AAAF88A3DB3}" presName="level3hierChild" presStyleCnt="0"/>
      <dgm:spPr/>
    </dgm:pt>
  </dgm:ptLst>
  <dgm:cxnLst>
    <dgm:cxn modelId="{367BB400-B765-491E-A478-BD651B8E46EF}" type="presOf" srcId="{A4DCFBEA-E8BC-4CDD-8DBE-ED06FBC380D9}" destId="{04CFD7A7-7116-497C-A159-52539F1D5040}" srcOrd="0" destOrd="0" presId="urn:microsoft.com/office/officeart/2005/8/layout/hierarchy2"/>
    <dgm:cxn modelId="{81E69B04-54EC-4BDE-A59F-1C31749EB8CA}" type="presOf" srcId="{3EA54EFB-13BE-4232-B685-F951D8151312}" destId="{018A6A51-E992-4E87-8F09-9572421B94D3}" srcOrd="1" destOrd="0" presId="urn:microsoft.com/office/officeart/2005/8/layout/hierarchy2"/>
    <dgm:cxn modelId="{1B52090A-FC24-46C6-B163-615AC4316297}" type="presOf" srcId="{6DB6064F-4A14-4CF9-8AA9-FF1F18AA2F43}" destId="{D8697593-881E-49B8-A0F0-417275919FA1}" srcOrd="0" destOrd="0" presId="urn:microsoft.com/office/officeart/2005/8/layout/hierarchy2"/>
    <dgm:cxn modelId="{40373B0D-CDC5-4603-87CA-6FDE3CDED86A}" type="presOf" srcId="{6DB6064F-4A14-4CF9-8AA9-FF1F18AA2F43}" destId="{F27A6961-9E98-415B-A1A4-ECC15930C41E}" srcOrd="1" destOrd="0" presId="urn:microsoft.com/office/officeart/2005/8/layout/hierarchy2"/>
    <dgm:cxn modelId="{BCA9C616-929A-4F8A-AC6A-AD3B4F31AB76}" type="presOf" srcId="{F3D3BEB9-9E2B-421D-A29A-EA330F44C60A}" destId="{D4FB2EE8-6AD9-4576-856A-55766FA306A6}" srcOrd="0" destOrd="0" presId="urn:microsoft.com/office/officeart/2005/8/layout/hierarchy2"/>
    <dgm:cxn modelId="{6EBBA21D-FC1F-4B17-8639-FB45D3629B73}" type="presOf" srcId="{B84714A8-F329-44DF-A5A0-18879B66CC65}" destId="{C49EB1EA-32FB-4764-9C18-FDF0F1BE91CA}" srcOrd="0" destOrd="0" presId="urn:microsoft.com/office/officeart/2005/8/layout/hierarchy2"/>
    <dgm:cxn modelId="{1D468D23-C648-41E6-892F-142FFD4EEC8A}" type="presOf" srcId="{F3D3BEB9-9E2B-421D-A29A-EA330F44C60A}" destId="{0060FF90-CB94-4DDC-AD33-4D44111A5B3D}" srcOrd="1" destOrd="0" presId="urn:microsoft.com/office/officeart/2005/8/layout/hierarchy2"/>
    <dgm:cxn modelId="{3ACE7328-AB2E-4187-A35C-B340C9501B64}" type="presOf" srcId="{C6A3CE72-494C-47B8-B5B1-ADBA786A2C39}" destId="{4E132960-DB60-40B3-B3CC-96D76BA9B2D6}" srcOrd="1" destOrd="0" presId="urn:microsoft.com/office/officeart/2005/8/layout/hierarchy2"/>
    <dgm:cxn modelId="{EB3F7029-7CB6-44CA-B965-00F3A54C7704}" type="presOf" srcId="{0FBAF9C7-20A5-49CB-99CB-0F66CFAF8CB9}" destId="{3E00084F-3189-436A-BFA3-1CB62DAA5A57}" srcOrd="0" destOrd="0" presId="urn:microsoft.com/office/officeart/2005/8/layout/hierarchy2"/>
    <dgm:cxn modelId="{ECF11D2C-80EC-4873-AFD6-1ED80F0ABB97}" type="presOf" srcId="{97685AF4-90A5-4964-BB56-CD9DF51EA7BD}" destId="{E146C324-5557-463D-8990-EB3652449A7F}" srcOrd="0" destOrd="0" presId="urn:microsoft.com/office/officeart/2005/8/layout/hierarchy2"/>
    <dgm:cxn modelId="{7F015E2E-C9DE-40D9-A881-B2A9277E25A5}" srcId="{5B58E504-F836-4722-A4BE-65BD1292DA41}" destId="{258AF66C-C499-4879-ADB8-3E2511161E92}" srcOrd="0" destOrd="0" parTransId="{0FBAF9C7-20A5-49CB-99CB-0F66CFAF8CB9}" sibTransId="{667F6845-C5E4-4C60-AA1F-9D22E86DF1D9}"/>
    <dgm:cxn modelId="{EAE54E3E-99AB-4A4E-9F88-BA377C262479}" srcId="{5B58E504-F836-4722-A4BE-65BD1292DA41}" destId="{C3209320-729C-49FD-AF5A-6D26A615E446}" srcOrd="3" destOrd="0" parTransId="{97685AF4-90A5-4964-BB56-CD9DF51EA7BD}" sibTransId="{A1D85E0A-6083-4655-8E6C-C76A9A2670BF}"/>
    <dgm:cxn modelId="{58A5995B-28D6-439D-8ABE-043C27A5BCF3}" type="presOf" srcId="{97685AF4-90A5-4964-BB56-CD9DF51EA7BD}" destId="{3CDCB836-A309-49FD-ACC5-E3C479CC3538}" srcOrd="1" destOrd="0" presId="urn:microsoft.com/office/officeart/2005/8/layout/hierarchy2"/>
    <dgm:cxn modelId="{94605561-5408-4EDB-9D09-0A6C806DD8B9}" type="presOf" srcId="{BE3D5638-A3ED-4470-80BF-619BCC04DD0A}" destId="{F55FC550-55E8-4A0A-BED6-940B2D8EEEFC}" srcOrd="0" destOrd="0" presId="urn:microsoft.com/office/officeart/2005/8/layout/hierarchy2"/>
    <dgm:cxn modelId="{276C2445-EC1B-4862-8A1B-7CB63014C8A9}" type="presOf" srcId="{0FBAF9C7-20A5-49CB-99CB-0F66CFAF8CB9}" destId="{A2668AF7-4968-41A9-B492-C8B053B6E5EC}" srcOrd="1" destOrd="0" presId="urn:microsoft.com/office/officeart/2005/8/layout/hierarchy2"/>
    <dgm:cxn modelId="{964D2D45-260A-4685-8D07-3BD96D6E1C4F}" srcId="{258AF66C-C499-4879-ADB8-3E2511161E92}" destId="{72077598-DA81-4A7B-8E29-9FF82A0D7105}" srcOrd="0" destOrd="0" parTransId="{2164BC5F-62C7-49F6-AFB4-772E6D95E7C2}" sibTransId="{7438657E-B593-4592-88EB-904046A90FD5}"/>
    <dgm:cxn modelId="{FA4DF666-33FA-456E-B403-D83AEF3588CA}" srcId="{5B58E504-F836-4722-A4BE-65BD1292DA41}" destId="{2B6796A5-6464-4614-9D4F-DF0BC024EBDB}" srcOrd="1" destOrd="0" parTransId="{3EA54EFB-13BE-4232-B685-F951D8151312}" sibTransId="{2C0E2D27-1F9A-49F2-8368-28C00A830613}"/>
    <dgm:cxn modelId="{11FBEB67-7912-44A1-B6C2-3C694328CCDA}" type="presOf" srcId="{5B58E504-F836-4722-A4BE-65BD1292DA41}" destId="{A7F2E64F-D26A-4B52-B076-E9036B94588D}" srcOrd="0" destOrd="0" presId="urn:microsoft.com/office/officeart/2005/8/layout/hierarchy2"/>
    <dgm:cxn modelId="{35C2EB48-C869-4D4B-B33C-93A5B8EFC574}" type="presOf" srcId="{2164BC5F-62C7-49F6-AFB4-772E6D95E7C2}" destId="{4C2C51EB-30BC-483E-88D7-38EAE57467FB}" srcOrd="1" destOrd="0" presId="urn:microsoft.com/office/officeart/2005/8/layout/hierarchy2"/>
    <dgm:cxn modelId="{7D51606A-1A7C-463A-B238-7C2AB49CA503}" type="presOf" srcId="{C3209320-729C-49FD-AF5A-6D26A615E446}" destId="{B4DF142E-8932-430B-B4DE-EA06574C5E98}" srcOrd="0" destOrd="0" presId="urn:microsoft.com/office/officeart/2005/8/layout/hierarchy2"/>
    <dgm:cxn modelId="{AB9D3752-C0BA-42E1-BBAA-6EA1A06B08A6}" srcId="{C777C5C0-C47B-440D-84F7-217CDC59475F}" destId="{5B58E504-F836-4722-A4BE-65BD1292DA41}" srcOrd="0" destOrd="0" parTransId="{89A9B0B8-79C2-46EC-AE09-6D657C1FD59C}" sibTransId="{382B2B90-DF01-46A0-8794-AF76A0F6B020}"/>
    <dgm:cxn modelId="{C74AAD53-3AB4-42FD-9D03-A53D6AF21C0A}" type="presOf" srcId="{72077598-DA81-4A7B-8E29-9FF82A0D7105}" destId="{73138713-16E4-4A96-AF03-3AFE98EDC60C}" srcOrd="0" destOrd="0" presId="urn:microsoft.com/office/officeart/2005/8/layout/hierarchy2"/>
    <dgm:cxn modelId="{4AE4EB7C-90B7-401A-8FAC-26CA4AE750AB}" type="presOf" srcId="{258AF66C-C499-4879-ADB8-3E2511161E92}" destId="{078C9727-7A51-4C6F-A555-584D0793FF8D}" srcOrd="0" destOrd="0" presId="urn:microsoft.com/office/officeart/2005/8/layout/hierarchy2"/>
    <dgm:cxn modelId="{ACD65581-01DF-4FC5-872C-DA49208B826D}" srcId="{5B58E504-F836-4722-A4BE-65BD1292DA41}" destId="{B84714A8-F329-44DF-A5A0-18879B66CC65}" srcOrd="2" destOrd="0" parTransId="{F3D3BEB9-9E2B-421D-A29A-EA330F44C60A}" sibTransId="{3CF842CC-763B-43D1-94A0-4437AA02F19E}"/>
    <dgm:cxn modelId="{B088738D-9976-4B67-82D2-0048793EB028}" srcId="{B84714A8-F329-44DF-A5A0-18879B66CC65}" destId="{A4DCFBEA-E8BC-4CDD-8DBE-ED06FBC380D9}" srcOrd="0" destOrd="0" parTransId="{C0832B9C-8E2E-4D77-A71C-25BE3F8BC72B}" sibTransId="{344AB4DE-D06A-4465-A371-EB773F18E6EF}"/>
    <dgm:cxn modelId="{9ACB2C99-DC1D-4694-9825-C1B6BE72DF09}" type="presOf" srcId="{68B63CAB-80FF-4CE3-9CDE-7AAAF88A3DB3}" destId="{A8D90CBD-74E0-414C-9573-E10CCE256C13}" srcOrd="0" destOrd="0" presId="urn:microsoft.com/office/officeart/2005/8/layout/hierarchy2"/>
    <dgm:cxn modelId="{388AD9AE-6F35-49E6-985A-469B0D2CF52A}" type="presOf" srcId="{2164BC5F-62C7-49F6-AFB4-772E6D95E7C2}" destId="{2C1EBBB7-AC21-4CEB-90AB-081CC372C2F2}" srcOrd="0" destOrd="0" presId="urn:microsoft.com/office/officeart/2005/8/layout/hierarchy2"/>
    <dgm:cxn modelId="{0F8568B5-40D9-4C2B-B093-234249F4A1B6}" type="presOf" srcId="{2B6796A5-6464-4614-9D4F-DF0BC024EBDB}" destId="{A4E206A7-100E-4397-8C6A-ADBEEE084787}" srcOrd="0" destOrd="0" presId="urn:microsoft.com/office/officeart/2005/8/layout/hierarchy2"/>
    <dgm:cxn modelId="{321EF4BC-ACB7-406D-BD30-32F276A1E3B0}" type="presOf" srcId="{C6A3CE72-494C-47B8-B5B1-ADBA786A2C39}" destId="{BC104394-91A0-4078-80E1-02DA06D9E609}" srcOrd="0" destOrd="0" presId="urn:microsoft.com/office/officeart/2005/8/layout/hierarchy2"/>
    <dgm:cxn modelId="{F34633CD-0F31-4351-A023-950A3FF55770}" srcId="{2B6796A5-6464-4614-9D4F-DF0BC024EBDB}" destId="{BE3D5638-A3ED-4470-80BF-619BCC04DD0A}" srcOrd="0" destOrd="0" parTransId="{6DB6064F-4A14-4CF9-8AA9-FF1F18AA2F43}" sibTransId="{4D505EC8-D0DA-457E-834F-3760C4D59500}"/>
    <dgm:cxn modelId="{218BEEDD-23B5-4D32-9479-929011792187}" type="presOf" srcId="{C0832B9C-8E2E-4D77-A71C-25BE3F8BC72B}" destId="{5FE79557-7B7E-490E-A208-CEE0016C7753}" srcOrd="0" destOrd="0" presId="urn:microsoft.com/office/officeart/2005/8/layout/hierarchy2"/>
    <dgm:cxn modelId="{909E64DE-20C9-41C5-9C51-1524CE7F56DB}" srcId="{C3209320-729C-49FD-AF5A-6D26A615E446}" destId="{68B63CAB-80FF-4CE3-9CDE-7AAAF88A3DB3}" srcOrd="0" destOrd="0" parTransId="{C6A3CE72-494C-47B8-B5B1-ADBA786A2C39}" sibTransId="{3D0B82F0-969A-423A-8DBB-9F6FBFD19AB6}"/>
    <dgm:cxn modelId="{E2D181DF-4419-4C0E-8DF9-B0BC5E28EDE1}" type="presOf" srcId="{3EA54EFB-13BE-4232-B685-F951D8151312}" destId="{C9A84DD3-15A5-4B81-A510-F1D031AD5C44}" srcOrd="0" destOrd="0" presId="urn:microsoft.com/office/officeart/2005/8/layout/hierarchy2"/>
    <dgm:cxn modelId="{766F56E8-9677-40FC-A5B8-311CB1219648}" type="presOf" srcId="{C777C5C0-C47B-440D-84F7-217CDC59475F}" destId="{188FCFE8-039C-4E3F-868D-B7A780FD2293}" srcOrd="0" destOrd="0" presId="urn:microsoft.com/office/officeart/2005/8/layout/hierarchy2"/>
    <dgm:cxn modelId="{C7BEB6F7-4498-479E-8C91-D3DBB260B69C}" type="presOf" srcId="{C0832B9C-8E2E-4D77-A71C-25BE3F8BC72B}" destId="{68CF33D5-ADD6-407A-8205-236FC4EDA8B6}" srcOrd="1" destOrd="0" presId="urn:microsoft.com/office/officeart/2005/8/layout/hierarchy2"/>
    <dgm:cxn modelId="{6BFC0DD1-46A3-49ED-8C19-C687F3C02D20}" type="presParOf" srcId="{188FCFE8-039C-4E3F-868D-B7A780FD2293}" destId="{72E5DB65-1406-4750-BC05-316E76D4A594}" srcOrd="0" destOrd="0" presId="urn:microsoft.com/office/officeart/2005/8/layout/hierarchy2"/>
    <dgm:cxn modelId="{46BF96F1-0747-4E14-8215-69CCCADF6F66}" type="presParOf" srcId="{72E5DB65-1406-4750-BC05-316E76D4A594}" destId="{A7F2E64F-D26A-4B52-B076-E9036B94588D}" srcOrd="0" destOrd="0" presId="urn:microsoft.com/office/officeart/2005/8/layout/hierarchy2"/>
    <dgm:cxn modelId="{3ACFD96C-38F5-42D0-89A9-3E1C5C7B5753}" type="presParOf" srcId="{72E5DB65-1406-4750-BC05-316E76D4A594}" destId="{68CDFD2D-DB03-423C-BF66-1398905354E1}" srcOrd="1" destOrd="0" presId="urn:microsoft.com/office/officeart/2005/8/layout/hierarchy2"/>
    <dgm:cxn modelId="{FE1F3A0C-76EB-4E10-A6B9-E28638132AA3}" type="presParOf" srcId="{68CDFD2D-DB03-423C-BF66-1398905354E1}" destId="{3E00084F-3189-436A-BFA3-1CB62DAA5A57}" srcOrd="0" destOrd="0" presId="urn:microsoft.com/office/officeart/2005/8/layout/hierarchy2"/>
    <dgm:cxn modelId="{202DE154-4894-4616-A9AF-C4EFC0BF998C}" type="presParOf" srcId="{3E00084F-3189-436A-BFA3-1CB62DAA5A57}" destId="{A2668AF7-4968-41A9-B492-C8B053B6E5EC}" srcOrd="0" destOrd="0" presId="urn:microsoft.com/office/officeart/2005/8/layout/hierarchy2"/>
    <dgm:cxn modelId="{80292AF8-C9D0-413D-9EC6-E4BAA73F49A5}" type="presParOf" srcId="{68CDFD2D-DB03-423C-BF66-1398905354E1}" destId="{B548D667-B6E1-445E-8D3F-F9F15309DBB2}" srcOrd="1" destOrd="0" presId="urn:microsoft.com/office/officeart/2005/8/layout/hierarchy2"/>
    <dgm:cxn modelId="{ECDE9418-28AA-4472-A1D6-78136F9CA276}" type="presParOf" srcId="{B548D667-B6E1-445E-8D3F-F9F15309DBB2}" destId="{078C9727-7A51-4C6F-A555-584D0793FF8D}" srcOrd="0" destOrd="0" presId="urn:microsoft.com/office/officeart/2005/8/layout/hierarchy2"/>
    <dgm:cxn modelId="{30833962-69B5-4E7A-82AF-105417EEF80D}" type="presParOf" srcId="{B548D667-B6E1-445E-8D3F-F9F15309DBB2}" destId="{87562A98-B6AF-4B4A-9DC6-56998E161699}" srcOrd="1" destOrd="0" presId="urn:microsoft.com/office/officeart/2005/8/layout/hierarchy2"/>
    <dgm:cxn modelId="{B9631E57-E20C-4BB2-9BCE-E2758A6611C9}" type="presParOf" srcId="{87562A98-B6AF-4B4A-9DC6-56998E161699}" destId="{2C1EBBB7-AC21-4CEB-90AB-081CC372C2F2}" srcOrd="0" destOrd="0" presId="urn:microsoft.com/office/officeart/2005/8/layout/hierarchy2"/>
    <dgm:cxn modelId="{708758AC-15E2-4857-B464-375E68926D35}" type="presParOf" srcId="{2C1EBBB7-AC21-4CEB-90AB-081CC372C2F2}" destId="{4C2C51EB-30BC-483E-88D7-38EAE57467FB}" srcOrd="0" destOrd="0" presId="urn:microsoft.com/office/officeart/2005/8/layout/hierarchy2"/>
    <dgm:cxn modelId="{2C80E5E1-C96B-4F0E-B911-CD0391961D97}" type="presParOf" srcId="{87562A98-B6AF-4B4A-9DC6-56998E161699}" destId="{FBA69DCA-2DA7-479B-AF1A-49C96202D440}" srcOrd="1" destOrd="0" presId="urn:microsoft.com/office/officeart/2005/8/layout/hierarchy2"/>
    <dgm:cxn modelId="{F65D2035-2303-4272-9506-76D2F61C6C4C}" type="presParOf" srcId="{FBA69DCA-2DA7-479B-AF1A-49C96202D440}" destId="{73138713-16E4-4A96-AF03-3AFE98EDC60C}" srcOrd="0" destOrd="0" presId="urn:microsoft.com/office/officeart/2005/8/layout/hierarchy2"/>
    <dgm:cxn modelId="{F3E807F2-ED45-46F2-A46B-D09ED97C588E}" type="presParOf" srcId="{FBA69DCA-2DA7-479B-AF1A-49C96202D440}" destId="{25D2A9D4-E6D2-421F-AED5-8E6FB7C6C7F6}" srcOrd="1" destOrd="0" presId="urn:microsoft.com/office/officeart/2005/8/layout/hierarchy2"/>
    <dgm:cxn modelId="{D305091E-A3A6-494A-BE64-8F8538A2F9FB}" type="presParOf" srcId="{68CDFD2D-DB03-423C-BF66-1398905354E1}" destId="{C9A84DD3-15A5-4B81-A510-F1D031AD5C44}" srcOrd="2" destOrd="0" presId="urn:microsoft.com/office/officeart/2005/8/layout/hierarchy2"/>
    <dgm:cxn modelId="{99D8FF19-0E07-4B24-BD61-3276D24695AE}" type="presParOf" srcId="{C9A84DD3-15A5-4B81-A510-F1D031AD5C44}" destId="{018A6A51-E992-4E87-8F09-9572421B94D3}" srcOrd="0" destOrd="0" presId="urn:microsoft.com/office/officeart/2005/8/layout/hierarchy2"/>
    <dgm:cxn modelId="{2FDFDBE0-E9CE-403F-8089-0D5953F9E3DE}" type="presParOf" srcId="{68CDFD2D-DB03-423C-BF66-1398905354E1}" destId="{638E0B6D-D31D-4C2E-8A42-4DBD10E87CA4}" srcOrd="3" destOrd="0" presId="urn:microsoft.com/office/officeart/2005/8/layout/hierarchy2"/>
    <dgm:cxn modelId="{DE6E7AFE-40F8-46DF-BBD6-8DB960548282}" type="presParOf" srcId="{638E0B6D-D31D-4C2E-8A42-4DBD10E87CA4}" destId="{A4E206A7-100E-4397-8C6A-ADBEEE084787}" srcOrd="0" destOrd="0" presId="urn:microsoft.com/office/officeart/2005/8/layout/hierarchy2"/>
    <dgm:cxn modelId="{53B6456F-9191-43A9-B0E0-1409F538B2AB}" type="presParOf" srcId="{638E0B6D-D31D-4C2E-8A42-4DBD10E87CA4}" destId="{3F37B68F-C529-4101-B3CE-021BB2B7E75D}" srcOrd="1" destOrd="0" presId="urn:microsoft.com/office/officeart/2005/8/layout/hierarchy2"/>
    <dgm:cxn modelId="{3426CE35-7CA6-40BB-AA5B-04163E6B9C85}" type="presParOf" srcId="{3F37B68F-C529-4101-B3CE-021BB2B7E75D}" destId="{D8697593-881E-49B8-A0F0-417275919FA1}" srcOrd="0" destOrd="0" presId="urn:microsoft.com/office/officeart/2005/8/layout/hierarchy2"/>
    <dgm:cxn modelId="{D31D7407-826D-44DA-95AB-7F4DB31D3401}" type="presParOf" srcId="{D8697593-881E-49B8-A0F0-417275919FA1}" destId="{F27A6961-9E98-415B-A1A4-ECC15930C41E}" srcOrd="0" destOrd="0" presId="urn:microsoft.com/office/officeart/2005/8/layout/hierarchy2"/>
    <dgm:cxn modelId="{255E5063-0EE6-4518-AC95-AF77D0865382}" type="presParOf" srcId="{3F37B68F-C529-4101-B3CE-021BB2B7E75D}" destId="{90A4DCFD-2031-4EBA-B21F-D4D368C519F1}" srcOrd="1" destOrd="0" presId="urn:microsoft.com/office/officeart/2005/8/layout/hierarchy2"/>
    <dgm:cxn modelId="{6402F2ED-18CD-450B-A951-62BC79D711F6}" type="presParOf" srcId="{90A4DCFD-2031-4EBA-B21F-D4D368C519F1}" destId="{F55FC550-55E8-4A0A-BED6-940B2D8EEEFC}" srcOrd="0" destOrd="0" presId="urn:microsoft.com/office/officeart/2005/8/layout/hierarchy2"/>
    <dgm:cxn modelId="{7D5E7CEF-F19A-4BFB-BB75-3EBF7A25C227}" type="presParOf" srcId="{90A4DCFD-2031-4EBA-B21F-D4D368C519F1}" destId="{ED3CE663-A0E2-458D-A835-72B3C6E3CDE4}" srcOrd="1" destOrd="0" presId="urn:microsoft.com/office/officeart/2005/8/layout/hierarchy2"/>
    <dgm:cxn modelId="{1D9B3B43-0020-47DB-B89E-DA8E6E4FB8A1}" type="presParOf" srcId="{68CDFD2D-DB03-423C-BF66-1398905354E1}" destId="{D4FB2EE8-6AD9-4576-856A-55766FA306A6}" srcOrd="4" destOrd="0" presId="urn:microsoft.com/office/officeart/2005/8/layout/hierarchy2"/>
    <dgm:cxn modelId="{67B799CA-D230-4F7B-A0C4-0430C41AEFA2}" type="presParOf" srcId="{D4FB2EE8-6AD9-4576-856A-55766FA306A6}" destId="{0060FF90-CB94-4DDC-AD33-4D44111A5B3D}" srcOrd="0" destOrd="0" presId="urn:microsoft.com/office/officeart/2005/8/layout/hierarchy2"/>
    <dgm:cxn modelId="{53D8341D-3886-4C41-906B-5A2E76874A13}" type="presParOf" srcId="{68CDFD2D-DB03-423C-BF66-1398905354E1}" destId="{33EE902A-13A2-411E-980E-0A2BA8ABB220}" srcOrd="5" destOrd="0" presId="urn:microsoft.com/office/officeart/2005/8/layout/hierarchy2"/>
    <dgm:cxn modelId="{A55A2A9E-061E-43F1-838C-4244B811245B}" type="presParOf" srcId="{33EE902A-13A2-411E-980E-0A2BA8ABB220}" destId="{C49EB1EA-32FB-4764-9C18-FDF0F1BE91CA}" srcOrd="0" destOrd="0" presId="urn:microsoft.com/office/officeart/2005/8/layout/hierarchy2"/>
    <dgm:cxn modelId="{96D3D95B-13DD-40ED-84CA-101A645625B9}" type="presParOf" srcId="{33EE902A-13A2-411E-980E-0A2BA8ABB220}" destId="{129857B7-C6EF-418F-BA50-39725A20B561}" srcOrd="1" destOrd="0" presId="urn:microsoft.com/office/officeart/2005/8/layout/hierarchy2"/>
    <dgm:cxn modelId="{ECCD495F-AE8E-49D9-B477-F678E0ED5987}" type="presParOf" srcId="{129857B7-C6EF-418F-BA50-39725A20B561}" destId="{5FE79557-7B7E-490E-A208-CEE0016C7753}" srcOrd="0" destOrd="0" presId="urn:microsoft.com/office/officeart/2005/8/layout/hierarchy2"/>
    <dgm:cxn modelId="{8F1B8A0E-7A3E-42B3-8E8B-A061B59BBFBC}" type="presParOf" srcId="{5FE79557-7B7E-490E-A208-CEE0016C7753}" destId="{68CF33D5-ADD6-407A-8205-236FC4EDA8B6}" srcOrd="0" destOrd="0" presId="urn:microsoft.com/office/officeart/2005/8/layout/hierarchy2"/>
    <dgm:cxn modelId="{13795A11-8C0A-4E53-B939-4ED4E0B95023}" type="presParOf" srcId="{129857B7-C6EF-418F-BA50-39725A20B561}" destId="{287957BB-0B65-414E-9EE1-042E20FEB3A0}" srcOrd="1" destOrd="0" presId="urn:microsoft.com/office/officeart/2005/8/layout/hierarchy2"/>
    <dgm:cxn modelId="{94877F27-7E55-4899-B766-87E657DEAD59}" type="presParOf" srcId="{287957BB-0B65-414E-9EE1-042E20FEB3A0}" destId="{04CFD7A7-7116-497C-A159-52539F1D5040}" srcOrd="0" destOrd="0" presId="urn:microsoft.com/office/officeart/2005/8/layout/hierarchy2"/>
    <dgm:cxn modelId="{19B2FA90-8BC3-4247-98DA-489E00D5B5EA}" type="presParOf" srcId="{287957BB-0B65-414E-9EE1-042E20FEB3A0}" destId="{2BC745B4-C804-460D-AADF-78A2F492DB67}" srcOrd="1" destOrd="0" presId="urn:microsoft.com/office/officeart/2005/8/layout/hierarchy2"/>
    <dgm:cxn modelId="{8FC9CBED-C2D3-4088-B078-51ED20091A8A}" type="presParOf" srcId="{68CDFD2D-DB03-423C-BF66-1398905354E1}" destId="{E146C324-5557-463D-8990-EB3652449A7F}" srcOrd="6" destOrd="0" presId="urn:microsoft.com/office/officeart/2005/8/layout/hierarchy2"/>
    <dgm:cxn modelId="{CF360ACA-A20E-45FD-8E9A-FFB7B7EBCBC8}" type="presParOf" srcId="{E146C324-5557-463D-8990-EB3652449A7F}" destId="{3CDCB836-A309-49FD-ACC5-E3C479CC3538}" srcOrd="0" destOrd="0" presId="urn:microsoft.com/office/officeart/2005/8/layout/hierarchy2"/>
    <dgm:cxn modelId="{67AE832C-4ED9-4C52-9F4A-6649743C2657}" type="presParOf" srcId="{68CDFD2D-DB03-423C-BF66-1398905354E1}" destId="{D2F2D946-0395-496C-93A1-6E3383DE5CFE}" srcOrd="7" destOrd="0" presId="urn:microsoft.com/office/officeart/2005/8/layout/hierarchy2"/>
    <dgm:cxn modelId="{06EBB1DA-1FD5-43B7-BCE9-9D2BCC825DC4}" type="presParOf" srcId="{D2F2D946-0395-496C-93A1-6E3383DE5CFE}" destId="{B4DF142E-8932-430B-B4DE-EA06574C5E98}" srcOrd="0" destOrd="0" presId="urn:microsoft.com/office/officeart/2005/8/layout/hierarchy2"/>
    <dgm:cxn modelId="{123CB32D-951D-4443-8208-EE9A8B113238}" type="presParOf" srcId="{D2F2D946-0395-496C-93A1-6E3383DE5CFE}" destId="{4279D68F-7F2D-44D8-B063-06CB8CDD8B53}" srcOrd="1" destOrd="0" presId="urn:microsoft.com/office/officeart/2005/8/layout/hierarchy2"/>
    <dgm:cxn modelId="{DEA6175F-BD4B-4CD3-B224-99B7BD981DFA}" type="presParOf" srcId="{4279D68F-7F2D-44D8-B063-06CB8CDD8B53}" destId="{BC104394-91A0-4078-80E1-02DA06D9E609}" srcOrd="0" destOrd="0" presId="urn:microsoft.com/office/officeart/2005/8/layout/hierarchy2"/>
    <dgm:cxn modelId="{8818BB7D-F683-4E8E-A884-65F779586751}" type="presParOf" srcId="{BC104394-91A0-4078-80E1-02DA06D9E609}" destId="{4E132960-DB60-40B3-B3CC-96D76BA9B2D6}" srcOrd="0" destOrd="0" presId="urn:microsoft.com/office/officeart/2005/8/layout/hierarchy2"/>
    <dgm:cxn modelId="{83849ABD-92E6-422F-8C7B-B5750035A17F}" type="presParOf" srcId="{4279D68F-7F2D-44D8-B063-06CB8CDD8B53}" destId="{BDD80818-D487-46A2-9EC8-FDF545739459}" srcOrd="1" destOrd="0" presId="urn:microsoft.com/office/officeart/2005/8/layout/hierarchy2"/>
    <dgm:cxn modelId="{8B4AB3FB-DA5B-4EEC-BB82-1AB32D2BFC11}" type="presParOf" srcId="{BDD80818-D487-46A2-9EC8-FDF545739459}" destId="{A8D90CBD-74E0-414C-9573-E10CCE256C13}" srcOrd="0" destOrd="0" presId="urn:microsoft.com/office/officeart/2005/8/layout/hierarchy2"/>
    <dgm:cxn modelId="{566701FC-75F7-477A-9397-D109FE78052D}" type="presParOf" srcId="{BDD80818-D487-46A2-9EC8-FDF545739459}" destId="{878D7476-DA73-4F02-A588-21A206064678}" srcOrd="1" destOrd="0" presId="urn:microsoft.com/office/officeart/2005/8/layout/hierarchy2"/>
  </dgm:cxnLst>
  <dgm:bg>
    <a:noFill/>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7C5C0-C47B-440D-84F7-217CDC59475F}"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81BF0320-4A34-4E44-8851-65A0E53CB813}">
      <dgm:prSet phldrT="[Text]" custT="1"/>
      <dgm:spPr>
        <a:solidFill>
          <a:srgbClr val="0A00BE"/>
        </a:solidFill>
      </dgm:spPr>
      <dgm:t>
        <a:bodyPr/>
        <a:lstStyle/>
        <a:p>
          <a:r>
            <a:rPr lang="en-US" sz="3200" b="1" dirty="0" err="1">
              <a:solidFill>
                <a:schemeClr val="bg1"/>
              </a:solidFill>
            </a:rPr>
            <a:t>Terminer</a:t>
          </a:r>
          <a:r>
            <a:rPr lang="en-US" sz="3200" b="1" dirty="0">
              <a:solidFill>
                <a:schemeClr val="bg1"/>
              </a:solidFill>
            </a:rPr>
            <a:t> le travail</a:t>
          </a:r>
        </a:p>
      </dgm:t>
    </dgm:pt>
    <dgm:pt modelId="{F7EF0F5C-8982-4E33-BFC0-2CBB6F7759EA}" type="parTrans" cxnId="{D0DA5196-9753-4747-9DCE-B0BEC492D9A1}">
      <dgm:prSet/>
      <dgm:spPr/>
      <dgm:t>
        <a:bodyPr/>
        <a:lstStyle/>
        <a:p>
          <a:endParaRPr lang="en-US" b="1"/>
        </a:p>
      </dgm:t>
    </dgm:pt>
    <dgm:pt modelId="{46A77283-11FA-4EB6-9C82-877ABFEC8797}" type="sibTrans" cxnId="{D0DA5196-9753-4747-9DCE-B0BEC492D9A1}">
      <dgm:prSet/>
      <dgm:spPr/>
      <dgm:t>
        <a:bodyPr/>
        <a:lstStyle/>
        <a:p>
          <a:endParaRPr lang="en-US" b="1"/>
        </a:p>
      </dgm:t>
    </dgm:pt>
    <dgm:pt modelId="{5B58E504-F836-4722-A4BE-65BD1292DA41}">
      <dgm:prSet phldrT="[Text]" custT="1"/>
      <dgm:spPr>
        <a:solidFill>
          <a:srgbClr val="0A00BE"/>
        </a:solidFill>
      </dgm:spPr>
      <dgm:t>
        <a:bodyPr/>
        <a:lstStyle/>
        <a:p>
          <a:r>
            <a:rPr lang="en-US" sz="2000" b="1" dirty="0">
              <a:solidFill>
                <a:schemeClr val="bg1"/>
              </a:solidFill>
            </a:rPr>
            <a:t>Laver les mains </a:t>
          </a:r>
        </a:p>
      </dgm:t>
    </dgm:pt>
    <dgm:pt modelId="{89A9B0B8-79C2-46EC-AE09-6D657C1FD59C}" type="parTrans" cxnId="{AB9D3752-C0BA-42E1-BBAA-6EA1A06B08A6}">
      <dgm:prSet/>
      <dgm:spPr/>
      <dgm:t>
        <a:bodyPr/>
        <a:lstStyle/>
        <a:p>
          <a:endParaRPr lang="en-US" b="1"/>
        </a:p>
      </dgm:t>
    </dgm:pt>
    <dgm:pt modelId="{382B2B90-DF01-46A0-8794-AF76A0F6B020}" type="sibTrans" cxnId="{AB9D3752-C0BA-42E1-BBAA-6EA1A06B08A6}">
      <dgm:prSet/>
      <dgm:spPr/>
      <dgm:t>
        <a:bodyPr/>
        <a:lstStyle/>
        <a:p>
          <a:endParaRPr lang="en-US" b="1"/>
        </a:p>
      </dgm:t>
    </dgm:pt>
    <dgm:pt modelId="{3EC7CB12-3FD2-4496-9A93-F73719ED1844}">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Jeter le masque</a:t>
          </a:r>
        </a:p>
      </dgm:t>
    </dgm:pt>
    <dgm:pt modelId="{6359176B-B174-4B4E-B89A-C04811706F74}" type="parTrans" cxnId="{309536A8-AB75-4605-8AE1-90623092EBE6}">
      <dgm:prSet/>
      <dgm:spPr/>
      <dgm:t>
        <a:bodyPr/>
        <a:lstStyle/>
        <a:p>
          <a:endParaRPr lang="en-US" b="1"/>
        </a:p>
      </dgm:t>
    </dgm:pt>
    <dgm:pt modelId="{6B527691-5A83-4AE7-9D52-9ECE5D5EBE2C}" type="sibTrans" cxnId="{309536A8-AB75-4605-8AE1-90623092EBE6}">
      <dgm:prSet/>
      <dgm:spPr/>
      <dgm:t>
        <a:bodyPr/>
        <a:lstStyle/>
        <a:p>
          <a:endParaRPr lang="en-US" b="1"/>
        </a:p>
      </dgm:t>
    </dgm:pt>
    <dgm:pt modelId="{C6E8F76F-181F-4AB4-87D6-A2E595434C57}">
      <dgm:prSet phldrT="[Text]" custT="1"/>
      <dgm:spPr>
        <a:solidFill>
          <a:srgbClr val="0A00BE"/>
        </a:solidFill>
      </dgm:spPr>
      <dgm: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Se changer </a:t>
          </a:r>
          <a:br>
            <a:rPr lang="en-US" sz="2000" b="1" kern="1200" dirty="0">
              <a:solidFill>
                <a:prstClr val="white"/>
              </a:solidFill>
              <a:latin typeface="Calibri"/>
              <a:ea typeface="+mn-ea"/>
              <a:cs typeface="+mn-cs"/>
            </a:rPr>
          </a:br>
          <a:r>
            <a:rPr lang="en-US" sz="2000" b="1" kern="1200" dirty="0">
              <a:solidFill>
                <a:prstClr val="white"/>
              </a:solidFill>
              <a:latin typeface="Calibri"/>
              <a:ea typeface="+mn-ea"/>
              <a:cs typeface="+mn-cs"/>
            </a:rPr>
            <a:t>Faire laver la tenue de travail à 60°C </a:t>
          </a:r>
        </a:p>
      </dgm:t>
    </dgm:pt>
    <dgm:pt modelId="{34ABC43E-0C9E-4DF5-908F-3B9FF5A7A2B6}" type="parTrans" cxnId="{B3588476-7F75-4AF1-AE8A-9B29254B21C6}">
      <dgm:prSet/>
      <dgm:spPr/>
      <dgm:t>
        <a:bodyPr/>
        <a:lstStyle/>
        <a:p>
          <a:endParaRPr lang="en-US" b="1"/>
        </a:p>
      </dgm:t>
    </dgm:pt>
    <dgm:pt modelId="{78FBE7D4-EE24-4D4E-A0D9-D2A5EEF7DC32}" type="sibTrans" cxnId="{B3588476-7F75-4AF1-AE8A-9B29254B21C6}">
      <dgm:prSet/>
      <dgm:spPr/>
      <dgm:t>
        <a:bodyPr/>
        <a:lstStyle/>
        <a:p>
          <a:endParaRPr lang="en-US" b="1"/>
        </a:p>
      </dgm:t>
    </dgm:pt>
    <dgm:pt modelId="{444FFAD2-C50F-42D9-9783-DDE1CC5CD1D7}">
      <dgm:prSet phldrT="[Text]" custT="1"/>
      <dgm:spPr>
        <a:solidFill>
          <a:srgbClr val="0A00BE"/>
        </a:solidFill>
      </dgm:spPr>
      <dgm:t>
        <a:bodyPr/>
        <a:lstStyle/>
        <a:p>
          <a:r>
            <a:rPr lang="en-US" sz="2000" b="1" kern="1200" dirty="0"/>
            <a:t> </a:t>
          </a:r>
          <a:r>
            <a:rPr lang="en-US" sz="2000" b="1" kern="1200" dirty="0">
              <a:solidFill>
                <a:prstClr val="white"/>
              </a:solidFill>
              <a:latin typeface="Calibri"/>
              <a:ea typeface="+mn-ea"/>
              <a:cs typeface="+mn-cs"/>
            </a:rPr>
            <a:t>Si possible, </a:t>
          </a:r>
          <a:r>
            <a:rPr lang="en-US" sz="2000" b="1" kern="1200" dirty="0" err="1">
              <a:solidFill>
                <a:prstClr val="white"/>
              </a:solidFill>
              <a:latin typeface="Calibri"/>
              <a:ea typeface="+mn-ea"/>
              <a:cs typeface="+mn-cs"/>
            </a:rPr>
            <a:t>avant</a:t>
          </a:r>
          <a:r>
            <a:rPr lang="en-US" sz="2000" b="1" kern="1200" dirty="0">
              <a:solidFill>
                <a:prstClr val="white"/>
              </a:solidFill>
              <a:latin typeface="Calibri"/>
              <a:ea typeface="+mn-ea"/>
              <a:cs typeface="+mn-cs"/>
            </a:rPr>
            <a:t> de </a:t>
          </a:r>
          <a:r>
            <a:rPr lang="en-US" sz="2000" b="1" kern="1200" dirty="0" err="1">
              <a:solidFill>
                <a:prstClr val="white"/>
              </a:solidFill>
              <a:latin typeface="Calibri"/>
              <a:ea typeface="+mn-ea"/>
              <a:cs typeface="+mn-cs"/>
            </a:rPr>
            <a:t>sortir</a:t>
          </a:r>
          <a:r>
            <a:rPr lang="en-US" sz="2000" b="1" kern="1200" dirty="0">
              <a:solidFill>
                <a:prstClr val="white"/>
              </a:solidFill>
              <a:latin typeface="Calibri"/>
              <a:ea typeface="+mn-ea"/>
              <a:cs typeface="+mn-cs"/>
            </a:rPr>
            <a:t>, se </a:t>
          </a:r>
          <a:r>
            <a:rPr lang="en-US" sz="2000" b="1" kern="1200" dirty="0" err="1">
              <a:solidFill>
                <a:prstClr val="white"/>
              </a:solidFill>
              <a:latin typeface="Calibri"/>
              <a:ea typeface="+mn-ea"/>
              <a:cs typeface="+mn-cs"/>
            </a:rPr>
            <a:t>désinfecter</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ou</a:t>
          </a:r>
          <a:r>
            <a:rPr lang="en-US" sz="2000" b="1" kern="1200" dirty="0">
              <a:solidFill>
                <a:prstClr val="white"/>
              </a:solidFill>
              <a:latin typeface="Calibri"/>
              <a:ea typeface="+mn-ea"/>
              <a:cs typeface="+mn-cs"/>
            </a:rPr>
            <a:t> se laver les mains, </a:t>
          </a:r>
          <a:r>
            <a:rPr lang="en-US" sz="2000" b="1" kern="1200" dirty="0" err="1">
              <a:solidFill>
                <a:prstClr val="white"/>
              </a:solidFill>
              <a:latin typeface="Calibri"/>
              <a:ea typeface="+mn-ea"/>
              <a:cs typeface="+mn-cs"/>
            </a:rPr>
            <a:t>juste</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avant</a:t>
          </a:r>
          <a:r>
            <a:rPr lang="en-US" sz="2000" b="1" kern="1200" dirty="0">
              <a:solidFill>
                <a:prstClr val="white"/>
              </a:solidFill>
              <a:latin typeface="Calibri"/>
              <a:ea typeface="+mn-ea"/>
              <a:cs typeface="+mn-cs"/>
            </a:rPr>
            <a:t> de quitter le lieu de travail.</a:t>
          </a:r>
        </a:p>
      </dgm:t>
    </dgm:pt>
    <dgm:pt modelId="{42EFFF21-3F60-4A48-B3D3-E52E56B9E958}" type="parTrans" cxnId="{8F66BB67-4244-4CEE-AF77-7B4B5FAC0191}">
      <dgm:prSet/>
      <dgm:spPr/>
      <dgm:t>
        <a:bodyPr/>
        <a:lstStyle/>
        <a:p>
          <a:endParaRPr lang="en-US" b="1"/>
        </a:p>
      </dgm:t>
    </dgm:pt>
    <dgm:pt modelId="{39FFB688-5AF2-4D07-BC93-7ACCA5D0E304}" type="sibTrans" cxnId="{8F66BB67-4244-4CEE-AF77-7B4B5FAC0191}">
      <dgm:prSet/>
      <dgm:spPr/>
      <dgm:t>
        <a:bodyPr/>
        <a:lstStyle/>
        <a:p>
          <a:endParaRPr lang="en-US" b="1"/>
        </a:p>
      </dgm:t>
    </dgm:pt>
    <dgm:pt modelId="{188FCFE8-039C-4E3F-868D-B7A780FD2293}" type="pres">
      <dgm:prSet presAssocID="{C777C5C0-C47B-440D-84F7-217CDC59475F}" presName="diagram" presStyleCnt="0">
        <dgm:presLayoutVars>
          <dgm:chPref val="1"/>
          <dgm:dir/>
          <dgm:animOne val="branch"/>
          <dgm:animLvl val="lvl"/>
          <dgm:resizeHandles val="exact"/>
        </dgm:presLayoutVars>
      </dgm:prSet>
      <dgm:spPr/>
    </dgm:pt>
    <dgm:pt modelId="{B30919F4-84AF-4165-B143-550329689F8C}" type="pres">
      <dgm:prSet presAssocID="{81BF0320-4A34-4E44-8851-65A0E53CB813}" presName="root1" presStyleCnt="0"/>
      <dgm:spPr/>
    </dgm:pt>
    <dgm:pt modelId="{DB368D38-B446-481C-94C0-751206B06B08}" type="pres">
      <dgm:prSet presAssocID="{81BF0320-4A34-4E44-8851-65A0E53CB813}" presName="LevelOneTextNode" presStyleLbl="node0" presStyleIdx="0" presStyleCnt="1" custScaleX="172879" custScaleY="133534" custLinFactNeighborX="20666" custLinFactNeighborY="-10349">
        <dgm:presLayoutVars>
          <dgm:chPref val="3"/>
        </dgm:presLayoutVars>
      </dgm:prSet>
      <dgm:spPr/>
    </dgm:pt>
    <dgm:pt modelId="{FF1491DB-5C9C-4605-917A-F2310B01C58A}" type="pres">
      <dgm:prSet presAssocID="{81BF0320-4A34-4E44-8851-65A0E53CB813}" presName="level2hierChild" presStyleCnt="0"/>
      <dgm:spPr/>
    </dgm:pt>
    <dgm:pt modelId="{D5B121B5-7164-4A09-BAB8-D2A22449D5F8}" type="pres">
      <dgm:prSet presAssocID="{89A9B0B8-79C2-46EC-AE09-6D657C1FD59C}" presName="conn2-1" presStyleLbl="parChTrans1D2" presStyleIdx="0" presStyleCnt="4"/>
      <dgm:spPr/>
    </dgm:pt>
    <dgm:pt modelId="{B37C436D-405E-4358-BEF3-579506771D23}" type="pres">
      <dgm:prSet presAssocID="{89A9B0B8-79C2-46EC-AE09-6D657C1FD59C}" presName="connTx" presStyleLbl="parChTrans1D2" presStyleIdx="0" presStyleCnt="4"/>
      <dgm:spPr/>
    </dgm:pt>
    <dgm:pt modelId="{EEDFF496-FC64-418B-95A1-C17AD8872694}" type="pres">
      <dgm:prSet presAssocID="{5B58E504-F836-4722-A4BE-65BD1292DA41}" presName="root2" presStyleCnt="0"/>
      <dgm:spPr/>
    </dgm:pt>
    <dgm:pt modelId="{07F4A3F5-179F-4F3D-9867-CF3914C757BF}" type="pres">
      <dgm:prSet presAssocID="{5B58E504-F836-4722-A4BE-65BD1292DA41}" presName="LevelTwoTextNode" presStyleLbl="node2" presStyleIdx="0" presStyleCnt="4" custScaleX="189386" custLinFactNeighborX="1157">
        <dgm:presLayoutVars>
          <dgm:chPref val="3"/>
        </dgm:presLayoutVars>
      </dgm:prSet>
      <dgm:spPr/>
    </dgm:pt>
    <dgm:pt modelId="{9B191DC5-C32E-4ADB-BDA7-5D95FA7B1884}" type="pres">
      <dgm:prSet presAssocID="{5B58E504-F836-4722-A4BE-65BD1292DA41}" presName="level3hierChild" presStyleCnt="0"/>
      <dgm:spPr/>
    </dgm:pt>
    <dgm:pt modelId="{5F0BC483-F600-4BF8-9090-E18B3013F0F1}" type="pres">
      <dgm:prSet presAssocID="{6359176B-B174-4B4E-B89A-C04811706F74}" presName="conn2-1" presStyleLbl="parChTrans1D2" presStyleIdx="1" presStyleCnt="4"/>
      <dgm:spPr/>
    </dgm:pt>
    <dgm:pt modelId="{5F3F535C-E9F6-4455-A622-AD87678DE467}" type="pres">
      <dgm:prSet presAssocID="{6359176B-B174-4B4E-B89A-C04811706F74}" presName="connTx" presStyleLbl="parChTrans1D2" presStyleIdx="1" presStyleCnt="4"/>
      <dgm:spPr/>
    </dgm:pt>
    <dgm:pt modelId="{4F8CD56E-0FFE-45DD-AE9A-1DAD063EE4F6}" type="pres">
      <dgm:prSet presAssocID="{3EC7CB12-3FD2-4496-9A93-F73719ED1844}" presName="root2" presStyleCnt="0"/>
      <dgm:spPr/>
    </dgm:pt>
    <dgm:pt modelId="{5D1EAE2F-1A30-47FE-B30B-A1444FABB5E8}" type="pres">
      <dgm:prSet presAssocID="{3EC7CB12-3FD2-4496-9A93-F73719ED1844}" presName="LevelTwoTextNode" presStyleLbl="node2" presStyleIdx="1" presStyleCnt="4" custScaleX="189386">
        <dgm:presLayoutVars>
          <dgm:chPref val="3"/>
        </dgm:presLayoutVars>
      </dgm:prSet>
      <dgm:spPr/>
    </dgm:pt>
    <dgm:pt modelId="{41BE0BE4-157E-480F-B332-454F9B6A81B7}" type="pres">
      <dgm:prSet presAssocID="{3EC7CB12-3FD2-4496-9A93-F73719ED1844}" presName="level3hierChild" presStyleCnt="0"/>
      <dgm:spPr/>
    </dgm:pt>
    <dgm:pt modelId="{777960A3-C1DD-490A-B178-EF23D6F9BE03}" type="pres">
      <dgm:prSet presAssocID="{34ABC43E-0C9E-4DF5-908F-3B9FF5A7A2B6}" presName="conn2-1" presStyleLbl="parChTrans1D2" presStyleIdx="2" presStyleCnt="4"/>
      <dgm:spPr/>
    </dgm:pt>
    <dgm:pt modelId="{D737ACF4-5017-40EC-A0B8-AEA574DACA6B}" type="pres">
      <dgm:prSet presAssocID="{34ABC43E-0C9E-4DF5-908F-3B9FF5A7A2B6}" presName="connTx" presStyleLbl="parChTrans1D2" presStyleIdx="2" presStyleCnt="4"/>
      <dgm:spPr/>
    </dgm:pt>
    <dgm:pt modelId="{3CFE49DD-7241-4754-9603-1DD43B337416}" type="pres">
      <dgm:prSet presAssocID="{C6E8F76F-181F-4AB4-87D6-A2E595434C57}" presName="root2" presStyleCnt="0"/>
      <dgm:spPr/>
    </dgm:pt>
    <dgm:pt modelId="{CB8040FE-243F-4E2F-824E-31022B1436B5}" type="pres">
      <dgm:prSet presAssocID="{C6E8F76F-181F-4AB4-87D6-A2E595434C57}" presName="LevelTwoTextNode" presStyleLbl="node2" presStyleIdx="2" presStyleCnt="4" custScaleX="189386">
        <dgm:presLayoutVars>
          <dgm:chPref val="3"/>
        </dgm:presLayoutVars>
      </dgm:prSet>
      <dgm:spPr/>
    </dgm:pt>
    <dgm:pt modelId="{5B73437C-B0C6-4D1E-BB93-C581B73A6840}" type="pres">
      <dgm:prSet presAssocID="{C6E8F76F-181F-4AB4-87D6-A2E595434C57}" presName="level3hierChild" presStyleCnt="0"/>
      <dgm:spPr/>
    </dgm:pt>
    <dgm:pt modelId="{190F21ED-AAF4-4087-B96F-0A48C55151AC}" type="pres">
      <dgm:prSet presAssocID="{42EFFF21-3F60-4A48-B3D3-E52E56B9E958}" presName="conn2-1" presStyleLbl="parChTrans1D2" presStyleIdx="3" presStyleCnt="4"/>
      <dgm:spPr/>
    </dgm:pt>
    <dgm:pt modelId="{5136B666-4B4F-4A35-8DD9-E604E0D9917A}" type="pres">
      <dgm:prSet presAssocID="{42EFFF21-3F60-4A48-B3D3-E52E56B9E958}" presName="connTx" presStyleLbl="parChTrans1D2" presStyleIdx="3" presStyleCnt="4"/>
      <dgm:spPr/>
    </dgm:pt>
    <dgm:pt modelId="{F6814F55-EBF6-4BB5-A853-202B95B18946}" type="pres">
      <dgm:prSet presAssocID="{444FFAD2-C50F-42D9-9783-DDE1CC5CD1D7}" presName="root2" presStyleCnt="0"/>
      <dgm:spPr/>
    </dgm:pt>
    <dgm:pt modelId="{62BF80FD-7859-427A-9C82-7BE798F15143}" type="pres">
      <dgm:prSet presAssocID="{444FFAD2-C50F-42D9-9783-DDE1CC5CD1D7}" presName="LevelTwoTextNode" presStyleLbl="node2" presStyleIdx="3" presStyleCnt="4" custScaleX="189386" custScaleY="149404">
        <dgm:presLayoutVars>
          <dgm:chPref val="3"/>
        </dgm:presLayoutVars>
      </dgm:prSet>
      <dgm:spPr/>
    </dgm:pt>
    <dgm:pt modelId="{60198136-3D2B-482D-8B36-F7B6EE7E986B}" type="pres">
      <dgm:prSet presAssocID="{444FFAD2-C50F-42D9-9783-DDE1CC5CD1D7}" presName="level3hierChild" presStyleCnt="0"/>
      <dgm:spPr/>
    </dgm:pt>
  </dgm:ptLst>
  <dgm:cxnLst>
    <dgm:cxn modelId="{F95A050B-B114-455D-8F4C-B02600E5C5AC}" type="presOf" srcId="{444FFAD2-C50F-42D9-9783-DDE1CC5CD1D7}" destId="{62BF80FD-7859-427A-9C82-7BE798F15143}" srcOrd="0" destOrd="0" presId="urn:microsoft.com/office/officeart/2005/8/layout/hierarchy2"/>
    <dgm:cxn modelId="{8F66BB67-4244-4CEE-AF77-7B4B5FAC0191}" srcId="{81BF0320-4A34-4E44-8851-65A0E53CB813}" destId="{444FFAD2-C50F-42D9-9783-DDE1CC5CD1D7}" srcOrd="3" destOrd="0" parTransId="{42EFFF21-3F60-4A48-B3D3-E52E56B9E958}" sibTransId="{39FFB688-5AF2-4D07-BC93-7ACCA5D0E304}"/>
    <dgm:cxn modelId="{0E17B948-94AA-40FC-85A9-5EFC50B1502A}" type="presOf" srcId="{6359176B-B174-4B4E-B89A-C04811706F74}" destId="{5F0BC483-F600-4BF8-9090-E18B3013F0F1}" srcOrd="0" destOrd="0" presId="urn:microsoft.com/office/officeart/2005/8/layout/hierarchy2"/>
    <dgm:cxn modelId="{AB9D3752-C0BA-42E1-BBAA-6EA1A06B08A6}" srcId="{81BF0320-4A34-4E44-8851-65A0E53CB813}" destId="{5B58E504-F836-4722-A4BE-65BD1292DA41}" srcOrd="0" destOrd="0" parTransId="{89A9B0B8-79C2-46EC-AE09-6D657C1FD59C}" sibTransId="{382B2B90-DF01-46A0-8794-AF76A0F6B020}"/>
    <dgm:cxn modelId="{B3588476-7F75-4AF1-AE8A-9B29254B21C6}" srcId="{81BF0320-4A34-4E44-8851-65A0E53CB813}" destId="{C6E8F76F-181F-4AB4-87D6-A2E595434C57}" srcOrd="2" destOrd="0" parTransId="{34ABC43E-0C9E-4DF5-908F-3B9FF5A7A2B6}" sibTransId="{78FBE7D4-EE24-4D4E-A0D9-D2A5EEF7DC32}"/>
    <dgm:cxn modelId="{BE2C2F7D-B04A-4DC9-90BF-7B84672092FE}" type="presOf" srcId="{3EC7CB12-3FD2-4496-9A93-F73719ED1844}" destId="{5D1EAE2F-1A30-47FE-B30B-A1444FABB5E8}" srcOrd="0" destOrd="0" presId="urn:microsoft.com/office/officeart/2005/8/layout/hierarchy2"/>
    <dgm:cxn modelId="{6ACA938E-D848-4C0C-859D-987536BDADE2}" type="presOf" srcId="{42EFFF21-3F60-4A48-B3D3-E52E56B9E958}" destId="{5136B666-4B4F-4A35-8DD9-E604E0D9917A}" srcOrd="1" destOrd="0" presId="urn:microsoft.com/office/officeart/2005/8/layout/hierarchy2"/>
    <dgm:cxn modelId="{8EA02D91-0DD3-4066-8CDF-5935B44E2042}" type="presOf" srcId="{C6E8F76F-181F-4AB4-87D6-A2E595434C57}" destId="{CB8040FE-243F-4E2F-824E-31022B1436B5}" srcOrd="0" destOrd="0" presId="urn:microsoft.com/office/officeart/2005/8/layout/hierarchy2"/>
    <dgm:cxn modelId="{8EE12193-91F6-4177-8654-058E7ED1337D}" type="presOf" srcId="{5B58E504-F836-4722-A4BE-65BD1292DA41}" destId="{07F4A3F5-179F-4F3D-9867-CF3914C757BF}" srcOrd="0" destOrd="0" presId="urn:microsoft.com/office/officeart/2005/8/layout/hierarchy2"/>
    <dgm:cxn modelId="{D0DA5196-9753-4747-9DCE-B0BEC492D9A1}" srcId="{C777C5C0-C47B-440D-84F7-217CDC59475F}" destId="{81BF0320-4A34-4E44-8851-65A0E53CB813}" srcOrd="0" destOrd="0" parTransId="{F7EF0F5C-8982-4E33-BFC0-2CBB6F7759EA}" sibTransId="{46A77283-11FA-4EB6-9C82-877ABFEC8797}"/>
    <dgm:cxn modelId="{C95F049A-EDE9-4C05-B5B1-7991F64FC608}" type="presOf" srcId="{89A9B0B8-79C2-46EC-AE09-6D657C1FD59C}" destId="{B37C436D-405E-4358-BEF3-579506771D23}" srcOrd="1" destOrd="0" presId="urn:microsoft.com/office/officeart/2005/8/layout/hierarchy2"/>
    <dgm:cxn modelId="{309536A8-AB75-4605-8AE1-90623092EBE6}" srcId="{81BF0320-4A34-4E44-8851-65A0E53CB813}" destId="{3EC7CB12-3FD2-4496-9A93-F73719ED1844}" srcOrd="1" destOrd="0" parTransId="{6359176B-B174-4B4E-B89A-C04811706F74}" sibTransId="{6B527691-5A83-4AE7-9D52-9ECE5D5EBE2C}"/>
    <dgm:cxn modelId="{55C955A8-15BC-4353-A0A9-4C56A9CBAB14}" type="presOf" srcId="{34ABC43E-0C9E-4DF5-908F-3B9FF5A7A2B6}" destId="{D737ACF4-5017-40EC-A0B8-AEA574DACA6B}" srcOrd="1" destOrd="0" presId="urn:microsoft.com/office/officeart/2005/8/layout/hierarchy2"/>
    <dgm:cxn modelId="{3E6027C0-E1FB-4935-96EA-E827F54EE97D}" type="presOf" srcId="{81BF0320-4A34-4E44-8851-65A0E53CB813}" destId="{DB368D38-B446-481C-94C0-751206B06B08}" srcOrd="0" destOrd="0" presId="urn:microsoft.com/office/officeart/2005/8/layout/hierarchy2"/>
    <dgm:cxn modelId="{E8B512DF-CAD0-4C6A-89BA-8C90A0A4DD82}" type="presOf" srcId="{89A9B0B8-79C2-46EC-AE09-6D657C1FD59C}" destId="{D5B121B5-7164-4A09-BAB8-D2A22449D5F8}" srcOrd="0" destOrd="0" presId="urn:microsoft.com/office/officeart/2005/8/layout/hierarchy2"/>
    <dgm:cxn modelId="{491AECE6-6C12-4497-B240-74E7B0E23D43}" type="presOf" srcId="{34ABC43E-0C9E-4DF5-908F-3B9FF5A7A2B6}" destId="{777960A3-C1DD-490A-B178-EF23D6F9BE03}" srcOrd="0" destOrd="0" presId="urn:microsoft.com/office/officeart/2005/8/layout/hierarchy2"/>
    <dgm:cxn modelId="{766F56E8-9677-40FC-A5B8-311CB1219648}" type="presOf" srcId="{C777C5C0-C47B-440D-84F7-217CDC59475F}" destId="{188FCFE8-039C-4E3F-868D-B7A780FD2293}" srcOrd="0" destOrd="0" presId="urn:microsoft.com/office/officeart/2005/8/layout/hierarchy2"/>
    <dgm:cxn modelId="{8D2149EF-C3DF-47E4-BD2D-1BB8C57EB828}" type="presOf" srcId="{42EFFF21-3F60-4A48-B3D3-E52E56B9E958}" destId="{190F21ED-AAF4-4087-B96F-0A48C55151AC}" srcOrd="0" destOrd="0" presId="urn:microsoft.com/office/officeart/2005/8/layout/hierarchy2"/>
    <dgm:cxn modelId="{B59996FC-DECB-4BE1-9EB6-1C2855C167C0}" type="presOf" srcId="{6359176B-B174-4B4E-B89A-C04811706F74}" destId="{5F3F535C-E9F6-4455-A622-AD87678DE467}" srcOrd="1" destOrd="0" presId="urn:microsoft.com/office/officeart/2005/8/layout/hierarchy2"/>
    <dgm:cxn modelId="{7E7EABBC-1857-4092-AC2E-7C6395474571}" type="presParOf" srcId="{188FCFE8-039C-4E3F-868D-B7A780FD2293}" destId="{B30919F4-84AF-4165-B143-550329689F8C}" srcOrd="0" destOrd="0" presId="urn:microsoft.com/office/officeart/2005/8/layout/hierarchy2"/>
    <dgm:cxn modelId="{9E06A38A-B840-4A42-AA43-8C8814D5BCC3}" type="presParOf" srcId="{B30919F4-84AF-4165-B143-550329689F8C}" destId="{DB368D38-B446-481C-94C0-751206B06B08}" srcOrd="0" destOrd="0" presId="urn:microsoft.com/office/officeart/2005/8/layout/hierarchy2"/>
    <dgm:cxn modelId="{2E3FE4A8-6F1E-4B70-B745-EFBFB98438BB}" type="presParOf" srcId="{B30919F4-84AF-4165-B143-550329689F8C}" destId="{FF1491DB-5C9C-4605-917A-F2310B01C58A}" srcOrd="1" destOrd="0" presId="urn:microsoft.com/office/officeart/2005/8/layout/hierarchy2"/>
    <dgm:cxn modelId="{BDE5EEF6-8C2C-4230-88B1-74A75EFAE56F}" type="presParOf" srcId="{FF1491DB-5C9C-4605-917A-F2310B01C58A}" destId="{D5B121B5-7164-4A09-BAB8-D2A22449D5F8}" srcOrd="0" destOrd="0" presId="urn:microsoft.com/office/officeart/2005/8/layout/hierarchy2"/>
    <dgm:cxn modelId="{FC26E599-328A-432F-B229-CF54B95BDD72}" type="presParOf" srcId="{D5B121B5-7164-4A09-BAB8-D2A22449D5F8}" destId="{B37C436D-405E-4358-BEF3-579506771D23}" srcOrd="0" destOrd="0" presId="urn:microsoft.com/office/officeart/2005/8/layout/hierarchy2"/>
    <dgm:cxn modelId="{0FE5CC64-FB11-4E0B-BD4C-175E1C650C1B}" type="presParOf" srcId="{FF1491DB-5C9C-4605-917A-F2310B01C58A}" destId="{EEDFF496-FC64-418B-95A1-C17AD8872694}" srcOrd="1" destOrd="0" presId="urn:microsoft.com/office/officeart/2005/8/layout/hierarchy2"/>
    <dgm:cxn modelId="{959C1FD6-9438-48AE-AFA5-EB9355553118}" type="presParOf" srcId="{EEDFF496-FC64-418B-95A1-C17AD8872694}" destId="{07F4A3F5-179F-4F3D-9867-CF3914C757BF}" srcOrd="0" destOrd="0" presId="urn:microsoft.com/office/officeart/2005/8/layout/hierarchy2"/>
    <dgm:cxn modelId="{3EB9E2CF-C710-4C08-8456-D3B47277E744}" type="presParOf" srcId="{EEDFF496-FC64-418B-95A1-C17AD8872694}" destId="{9B191DC5-C32E-4ADB-BDA7-5D95FA7B1884}" srcOrd="1" destOrd="0" presId="urn:microsoft.com/office/officeart/2005/8/layout/hierarchy2"/>
    <dgm:cxn modelId="{E68691CF-BACC-4646-8C29-5998116B71A9}" type="presParOf" srcId="{FF1491DB-5C9C-4605-917A-F2310B01C58A}" destId="{5F0BC483-F600-4BF8-9090-E18B3013F0F1}" srcOrd="2" destOrd="0" presId="urn:microsoft.com/office/officeart/2005/8/layout/hierarchy2"/>
    <dgm:cxn modelId="{46A1890A-5A89-4C74-9418-3D5C0931D05A}" type="presParOf" srcId="{5F0BC483-F600-4BF8-9090-E18B3013F0F1}" destId="{5F3F535C-E9F6-4455-A622-AD87678DE467}" srcOrd="0" destOrd="0" presId="urn:microsoft.com/office/officeart/2005/8/layout/hierarchy2"/>
    <dgm:cxn modelId="{E28F4CB6-DE1D-4689-AA8F-BBB6CA7F1DAA}" type="presParOf" srcId="{FF1491DB-5C9C-4605-917A-F2310B01C58A}" destId="{4F8CD56E-0FFE-45DD-AE9A-1DAD063EE4F6}" srcOrd="3" destOrd="0" presId="urn:microsoft.com/office/officeart/2005/8/layout/hierarchy2"/>
    <dgm:cxn modelId="{634C72F7-952A-4E6C-9A37-83A8585A29E5}" type="presParOf" srcId="{4F8CD56E-0FFE-45DD-AE9A-1DAD063EE4F6}" destId="{5D1EAE2F-1A30-47FE-B30B-A1444FABB5E8}" srcOrd="0" destOrd="0" presId="urn:microsoft.com/office/officeart/2005/8/layout/hierarchy2"/>
    <dgm:cxn modelId="{D5C3D323-B7C8-4392-B136-CA3080B66AB3}" type="presParOf" srcId="{4F8CD56E-0FFE-45DD-AE9A-1DAD063EE4F6}" destId="{41BE0BE4-157E-480F-B332-454F9B6A81B7}" srcOrd="1" destOrd="0" presId="urn:microsoft.com/office/officeart/2005/8/layout/hierarchy2"/>
    <dgm:cxn modelId="{5E8DA5C3-82B1-48D7-97AA-F6E95DC197C5}" type="presParOf" srcId="{FF1491DB-5C9C-4605-917A-F2310B01C58A}" destId="{777960A3-C1DD-490A-B178-EF23D6F9BE03}" srcOrd="4" destOrd="0" presId="urn:microsoft.com/office/officeart/2005/8/layout/hierarchy2"/>
    <dgm:cxn modelId="{37D9C655-CAB0-4F9A-A6D4-6DB981584BA9}" type="presParOf" srcId="{777960A3-C1DD-490A-B178-EF23D6F9BE03}" destId="{D737ACF4-5017-40EC-A0B8-AEA574DACA6B}" srcOrd="0" destOrd="0" presId="urn:microsoft.com/office/officeart/2005/8/layout/hierarchy2"/>
    <dgm:cxn modelId="{F7E291E0-822C-40C6-A5BE-4D034512B4D9}" type="presParOf" srcId="{FF1491DB-5C9C-4605-917A-F2310B01C58A}" destId="{3CFE49DD-7241-4754-9603-1DD43B337416}" srcOrd="5" destOrd="0" presId="urn:microsoft.com/office/officeart/2005/8/layout/hierarchy2"/>
    <dgm:cxn modelId="{ECE1861E-4321-447C-B8CC-AEC474DC4E15}" type="presParOf" srcId="{3CFE49DD-7241-4754-9603-1DD43B337416}" destId="{CB8040FE-243F-4E2F-824E-31022B1436B5}" srcOrd="0" destOrd="0" presId="urn:microsoft.com/office/officeart/2005/8/layout/hierarchy2"/>
    <dgm:cxn modelId="{265344A9-BB63-4C61-9863-5F07C0621D28}" type="presParOf" srcId="{3CFE49DD-7241-4754-9603-1DD43B337416}" destId="{5B73437C-B0C6-4D1E-BB93-C581B73A6840}" srcOrd="1" destOrd="0" presId="urn:microsoft.com/office/officeart/2005/8/layout/hierarchy2"/>
    <dgm:cxn modelId="{66CE842A-3707-46CC-830A-8031C02DC6E1}" type="presParOf" srcId="{FF1491DB-5C9C-4605-917A-F2310B01C58A}" destId="{190F21ED-AAF4-4087-B96F-0A48C55151AC}" srcOrd="6" destOrd="0" presId="urn:microsoft.com/office/officeart/2005/8/layout/hierarchy2"/>
    <dgm:cxn modelId="{35083071-EB64-4DB4-ABB9-7093BA771A45}" type="presParOf" srcId="{190F21ED-AAF4-4087-B96F-0A48C55151AC}" destId="{5136B666-4B4F-4A35-8DD9-E604E0D9917A}" srcOrd="0" destOrd="0" presId="urn:microsoft.com/office/officeart/2005/8/layout/hierarchy2"/>
    <dgm:cxn modelId="{E21F903B-7547-4CB9-8EF3-8A5972A87285}" type="presParOf" srcId="{FF1491DB-5C9C-4605-917A-F2310B01C58A}" destId="{F6814F55-EBF6-4BB5-A853-202B95B18946}" srcOrd="7" destOrd="0" presId="urn:microsoft.com/office/officeart/2005/8/layout/hierarchy2"/>
    <dgm:cxn modelId="{7E529B13-C86B-4124-9EA0-DB270E074D21}" type="presParOf" srcId="{F6814F55-EBF6-4BB5-A853-202B95B18946}" destId="{62BF80FD-7859-427A-9C82-7BE798F15143}" srcOrd="0" destOrd="0" presId="urn:microsoft.com/office/officeart/2005/8/layout/hierarchy2"/>
    <dgm:cxn modelId="{CF5ADA30-9FC7-4F22-9C18-6644C95053C9}" type="presParOf" srcId="{F6814F55-EBF6-4BB5-A853-202B95B18946}" destId="{60198136-3D2B-482D-8B36-F7B6EE7E986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8D38-B446-481C-94C0-751206B06B08}">
      <dsp:nvSpPr>
        <dsp:cNvPr id="0" name=""/>
        <dsp:cNvSpPr/>
      </dsp:nvSpPr>
      <dsp:spPr>
        <a:xfrm>
          <a:off x="205673" y="864091"/>
          <a:ext cx="3355910" cy="1677955"/>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dirty="0" err="1">
              <a:solidFill>
                <a:schemeClr val="tx1"/>
              </a:solidFill>
            </a:rPr>
            <a:t>Symptômes</a:t>
          </a:r>
          <a:r>
            <a:rPr lang="en-US" sz="2900" b="1" kern="1200" dirty="0">
              <a:solidFill>
                <a:schemeClr val="tx1"/>
              </a:solidFill>
            </a:rPr>
            <a:t>?</a:t>
          </a:r>
        </a:p>
      </dsp:txBody>
      <dsp:txXfrm>
        <a:off x="254819" y="913237"/>
        <a:ext cx="3257618" cy="1579663"/>
      </dsp:txXfrm>
    </dsp:sp>
    <dsp:sp modelId="{A9E71A7E-232A-42D1-AA1F-0026F47CFF9E}">
      <dsp:nvSpPr>
        <dsp:cNvPr id="0" name=""/>
        <dsp:cNvSpPr/>
      </dsp:nvSpPr>
      <dsp:spPr>
        <a:xfrm rot="19703403">
          <a:off x="3462551" y="1314850"/>
          <a:ext cx="1334978" cy="76728"/>
        </a:xfrm>
        <a:custGeom>
          <a:avLst/>
          <a:gdLst/>
          <a:ahLst/>
          <a:cxnLst/>
          <a:rect l="0" t="0" r="0" b="0"/>
          <a:pathLst>
            <a:path>
              <a:moveTo>
                <a:pt x="0" y="38364"/>
              </a:moveTo>
              <a:lnTo>
                <a:pt x="1334978" y="38364"/>
              </a:lnTo>
            </a:path>
          </a:pathLst>
        </a:custGeom>
        <a:noFill/>
        <a:ln w="381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6666" y="1319840"/>
        <a:ext cx="66748" cy="66748"/>
      </dsp:txXfrm>
    </dsp:sp>
    <dsp:sp modelId="{DD0241DF-14AE-4268-9706-74077E65EC11}">
      <dsp:nvSpPr>
        <dsp:cNvPr id="0" name=""/>
        <dsp:cNvSpPr/>
      </dsp:nvSpPr>
      <dsp:spPr>
        <a:xfrm>
          <a:off x="4698498" y="164383"/>
          <a:ext cx="3355910" cy="167795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OUI – </a:t>
          </a:r>
          <a:r>
            <a:rPr lang="en-US" sz="2900" kern="1200" dirty="0" err="1"/>
            <a:t>J’informe</a:t>
          </a:r>
          <a:r>
            <a:rPr lang="en-US" sz="2900" kern="1200" dirty="0"/>
            <a:t> mon </a:t>
          </a:r>
          <a:r>
            <a:rPr lang="en-US" sz="2900" kern="1200" dirty="0" err="1"/>
            <a:t>responsable</a:t>
          </a:r>
          <a:r>
            <a:rPr lang="en-US" sz="2900" kern="1200" dirty="0"/>
            <a:t> et </a:t>
          </a:r>
          <a:r>
            <a:rPr lang="en-US" sz="2900" kern="1200" dirty="0" err="1"/>
            <a:t>contacte</a:t>
          </a:r>
          <a:r>
            <a:rPr lang="en-US" sz="2900" kern="1200" dirty="0"/>
            <a:t> un </a:t>
          </a:r>
          <a:r>
            <a:rPr lang="en-US" sz="2900" kern="1200" dirty="0" err="1"/>
            <a:t>médecin</a:t>
          </a:r>
          <a:endParaRPr lang="en-US" sz="2900" kern="1200" dirty="0"/>
        </a:p>
      </dsp:txBody>
      <dsp:txXfrm>
        <a:off x="4747644" y="213529"/>
        <a:ext cx="3257618" cy="1579663"/>
      </dsp:txXfrm>
    </dsp:sp>
    <dsp:sp modelId="{D83D52F4-DC8B-4166-986F-13A6E9BA24E2}">
      <dsp:nvSpPr>
        <dsp:cNvPr id="0" name=""/>
        <dsp:cNvSpPr/>
      </dsp:nvSpPr>
      <dsp:spPr>
        <a:xfrm rot="2835046">
          <a:off x="3292584" y="2279674"/>
          <a:ext cx="1674912" cy="76728"/>
        </a:xfrm>
        <a:custGeom>
          <a:avLst/>
          <a:gdLst/>
          <a:ahLst/>
          <a:cxnLst/>
          <a:rect l="0" t="0" r="0" b="0"/>
          <a:pathLst>
            <a:path>
              <a:moveTo>
                <a:pt x="0" y="38364"/>
              </a:moveTo>
              <a:lnTo>
                <a:pt x="1674912" y="38364"/>
              </a:lnTo>
            </a:path>
          </a:pathLst>
        </a:custGeom>
        <a:noFill/>
        <a:ln w="381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8168" y="2276166"/>
        <a:ext cx="83745" cy="83745"/>
      </dsp:txXfrm>
    </dsp:sp>
    <dsp:sp modelId="{FEEEB9DF-30E4-4A28-AE4F-A1B1CBE886D8}">
      <dsp:nvSpPr>
        <dsp:cNvPr id="0" name=""/>
        <dsp:cNvSpPr/>
      </dsp:nvSpPr>
      <dsp:spPr>
        <a:xfrm>
          <a:off x="4698498" y="2094032"/>
          <a:ext cx="3355910" cy="16779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NON – Je </a:t>
          </a:r>
          <a:r>
            <a:rPr lang="en-US" sz="2900" kern="1200" dirty="0" err="1"/>
            <a:t>peux</a:t>
          </a:r>
          <a:r>
            <a:rPr lang="en-US" sz="2900" kern="1200" dirty="0"/>
            <a:t> </a:t>
          </a:r>
          <a:r>
            <a:rPr lang="en-US" sz="2900" kern="1200" dirty="0" err="1"/>
            <a:t>aller</a:t>
          </a:r>
          <a:r>
            <a:rPr lang="en-US" sz="2900" kern="1200" dirty="0"/>
            <a:t> sur mon lieu de travail</a:t>
          </a:r>
        </a:p>
      </dsp:txBody>
      <dsp:txXfrm>
        <a:off x="4747644" y="2143178"/>
        <a:ext cx="3257618" cy="1579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8D38-B446-481C-94C0-751206B06B08}">
      <dsp:nvSpPr>
        <dsp:cNvPr id="0" name=""/>
        <dsp:cNvSpPr/>
      </dsp:nvSpPr>
      <dsp:spPr>
        <a:xfrm>
          <a:off x="7161" y="1474631"/>
          <a:ext cx="3975568" cy="3720691"/>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rPr>
            <a:t>Je</a:t>
          </a:r>
          <a:r>
            <a:rPr lang="en-US" sz="3200" b="1" kern="1200" dirty="0">
              <a:solidFill>
                <a:schemeClr val="bg1"/>
              </a:solidFill>
            </a:rPr>
            <a:t> ne </a:t>
          </a:r>
          <a:r>
            <a:rPr lang="en-US" sz="3200" b="1" kern="1200" dirty="0" err="1">
              <a:solidFill>
                <a:schemeClr val="bg1"/>
              </a:solidFill>
            </a:rPr>
            <a:t>présente</a:t>
          </a:r>
          <a:r>
            <a:rPr lang="en-US" sz="3200" b="1" kern="1200" dirty="0">
              <a:solidFill>
                <a:schemeClr val="bg1"/>
              </a:solidFill>
            </a:rPr>
            <a:t> </a:t>
          </a:r>
          <a:r>
            <a:rPr lang="en-US" sz="3200" b="1" kern="1200" dirty="0" err="1">
              <a:solidFill>
                <a:schemeClr val="bg1"/>
              </a:solidFill>
            </a:rPr>
            <a:t>aucun</a:t>
          </a:r>
          <a:r>
            <a:rPr lang="en-US" sz="3200" b="1" kern="1200" dirty="0">
              <a:solidFill>
                <a:schemeClr val="bg1"/>
              </a:solidFill>
            </a:rPr>
            <a:t> </a:t>
          </a:r>
          <a:r>
            <a:rPr lang="en-US" sz="3200" b="1" kern="1200" dirty="0" err="1">
              <a:solidFill>
                <a:schemeClr val="bg1"/>
              </a:solidFill>
            </a:rPr>
            <a:t>symptôme</a:t>
          </a:r>
          <a:r>
            <a:rPr lang="en-US" sz="3200" b="1" kern="1200" dirty="0">
              <a:solidFill>
                <a:schemeClr val="bg1"/>
              </a:solidFill>
            </a:rPr>
            <a:t> et arrive sur mon lieu de travail</a:t>
          </a:r>
        </a:p>
      </dsp:txBody>
      <dsp:txXfrm>
        <a:off x="116136" y="1583606"/>
        <a:ext cx="3757618" cy="3502741"/>
      </dsp:txXfrm>
    </dsp:sp>
    <dsp:sp modelId="{D5B121B5-7164-4A09-BAB8-D2A22449D5F8}">
      <dsp:nvSpPr>
        <dsp:cNvPr id="0" name=""/>
        <dsp:cNvSpPr/>
      </dsp:nvSpPr>
      <dsp:spPr>
        <a:xfrm rot="17019402">
          <a:off x="3049093" y="2136583"/>
          <a:ext cx="2444406" cy="21490"/>
        </a:xfrm>
        <a:custGeom>
          <a:avLst/>
          <a:gdLst/>
          <a:ahLst/>
          <a:cxnLst/>
          <a:rect l="0" t="0" r="0" b="0"/>
          <a:pathLst>
            <a:path>
              <a:moveTo>
                <a:pt x="0" y="10745"/>
              </a:moveTo>
              <a:lnTo>
                <a:pt x="2444406"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b="1" kern="1200"/>
        </a:p>
      </dsp:txBody>
      <dsp:txXfrm>
        <a:off x="4210186" y="2086218"/>
        <a:ext cx="122220" cy="122220"/>
      </dsp:txXfrm>
    </dsp:sp>
    <dsp:sp modelId="{07F4A3F5-179F-4F3D-9867-CF3914C757BF}">
      <dsp:nvSpPr>
        <dsp:cNvPr id="0" name=""/>
        <dsp:cNvSpPr/>
      </dsp:nvSpPr>
      <dsp:spPr>
        <a:xfrm>
          <a:off x="4559863" y="689680"/>
          <a:ext cx="4315585" cy="53999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Laver les mains(40-60 sec)</a:t>
          </a:r>
        </a:p>
      </dsp:txBody>
      <dsp:txXfrm>
        <a:off x="4575679" y="705496"/>
        <a:ext cx="4283953" cy="508366"/>
      </dsp:txXfrm>
    </dsp:sp>
    <dsp:sp modelId="{5F0BC483-F600-4BF8-9090-E18B3013F0F1}">
      <dsp:nvSpPr>
        <dsp:cNvPr id="0" name=""/>
        <dsp:cNvSpPr/>
      </dsp:nvSpPr>
      <dsp:spPr>
        <a:xfrm rot="17308590">
          <a:off x="3360749" y="2460619"/>
          <a:ext cx="1821095" cy="21490"/>
        </a:xfrm>
        <a:custGeom>
          <a:avLst/>
          <a:gdLst/>
          <a:ahLst/>
          <a:cxnLst/>
          <a:rect l="0" t="0" r="0" b="0"/>
          <a:pathLst>
            <a:path>
              <a:moveTo>
                <a:pt x="0" y="10745"/>
              </a:moveTo>
              <a:lnTo>
                <a:pt x="1821095"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4225769" y="2425837"/>
        <a:ext cx="91054" cy="91054"/>
      </dsp:txXfrm>
    </dsp:sp>
    <dsp:sp modelId="{5D1EAE2F-1A30-47FE-B30B-A1444FABB5E8}">
      <dsp:nvSpPr>
        <dsp:cNvPr id="0" name=""/>
        <dsp:cNvSpPr/>
      </dsp:nvSpPr>
      <dsp:spPr>
        <a:xfrm>
          <a:off x="4559863" y="1337753"/>
          <a:ext cx="4315585" cy="53999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Mettre</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une</a:t>
          </a:r>
          <a:r>
            <a:rPr lang="en-US" sz="2000" b="1" kern="1200" dirty="0">
              <a:solidFill>
                <a:prstClr val="white"/>
              </a:solidFill>
              <a:latin typeface="Calibri"/>
              <a:ea typeface="+mn-ea"/>
              <a:cs typeface="+mn-cs"/>
            </a:rPr>
            <a:t> tenue </a:t>
          </a:r>
          <a:r>
            <a:rPr lang="en-US" sz="2000" b="1" kern="1200" dirty="0" err="1">
              <a:solidFill>
                <a:prstClr val="white"/>
              </a:solidFill>
              <a:latin typeface="Calibri"/>
              <a:ea typeface="+mn-ea"/>
              <a:cs typeface="+mn-cs"/>
            </a:rPr>
            <a:t>propre</a:t>
          </a:r>
          <a:endParaRPr lang="en-US" sz="2000" b="1" kern="1200" dirty="0">
            <a:solidFill>
              <a:prstClr val="white"/>
            </a:solidFill>
            <a:latin typeface="Calibri"/>
            <a:ea typeface="+mn-ea"/>
            <a:cs typeface="+mn-cs"/>
          </a:endParaRPr>
        </a:p>
      </dsp:txBody>
      <dsp:txXfrm>
        <a:off x="4575679" y="1353569"/>
        <a:ext cx="4283953" cy="508366"/>
      </dsp:txXfrm>
    </dsp:sp>
    <dsp:sp modelId="{777960A3-C1DD-490A-B178-EF23D6F9BE03}">
      <dsp:nvSpPr>
        <dsp:cNvPr id="0" name=""/>
        <dsp:cNvSpPr/>
      </dsp:nvSpPr>
      <dsp:spPr>
        <a:xfrm rot="18294476">
          <a:off x="3767038" y="2910703"/>
          <a:ext cx="1008517" cy="21490"/>
        </a:xfrm>
        <a:custGeom>
          <a:avLst/>
          <a:gdLst/>
          <a:ahLst/>
          <a:cxnLst/>
          <a:rect l="0" t="0" r="0" b="0"/>
          <a:pathLst>
            <a:path>
              <a:moveTo>
                <a:pt x="0" y="10745"/>
              </a:moveTo>
              <a:lnTo>
                <a:pt x="1008517"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246084" y="2896235"/>
        <a:ext cx="50425" cy="50425"/>
      </dsp:txXfrm>
    </dsp:sp>
    <dsp:sp modelId="{CB8040FE-243F-4E2F-824E-31022B1436B5}">
      <dsp:nvSpPr>
        <dsp:cNvPr id="0" name=""/>
        <dsp:cNvSpPr/>
      </dsp:nvSpPr>
      <dsp:spPr>
        <a:xfrm>
          <a:off x="4559863" y="2000252"/>
          <a:ext cx="4315585" cy="1015333"/>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Attention pour les longs </a:t>
          </a:r>
          <a:r>
            <a:rPr lang="en-US" sz="2000" b="1" kern="1200" dirty="0" err="1">
              <a:solidFill>
                <a:prstClr val="white"/>
              </a:solidFill>
              <a:latin typeface="Calibri"/>
              <a:ea typeface="+mn-ea"/>
              <a:cs typeface="+mn-cs"/>
            </a:rPr>
            <a:t>cheveux</a:t>
          </a:r>
          <a:r>
            <a:rPr lang="en-US" sz="2000" b="1" kern="1200" dirty="0">
              <a:solidFill>
                <a:prstClr val="white"/>
              </a:solidFill>
              <a:latin typeface="Calibri"/>
              <a:ea typeface="+mn-ea"/>
              <a:cs typeface="+mn-cs"/>
            </a:rPr>
            <a:t>, les bijoux, les </a:t>
          </a:r>
          <a:r>
            <a:rPr lang="en-US" sz="2000" b="1" kern="1200" dirty="0" err="1">
              <a:solidFill>
                <a:prstClr val="white"/>
              </a:solidFill>
              <a:latin typeface="Calibri"/>
              <a:ea typeface="+mn-ea"/>
              <a:cs typeface="+mn-cs"/>
            </a:rPr>
            <a:t>ongles</a:t>
          </a:r>
          <a:r>
            <a:rPr lang="en-US" sz="2000" b="1" kern="1200" dirty="0">
              <a:solidFill>
                <a:prstClr val="white"/>
              </a:solidFill>
              <a:latin typeface="Calibri"/>
              <a:ea typeface="+mn-ea"/>
              <a:cs typeface="+mn-cs"/>
            </a:rPr>
            <a:t>, rouge à </a:t>
          </a:r>
          <a:r>
            <a:rPr lang="en-US" sz="2000" b="1" kern="1200" dirty="0" err="1">
              <a:solidFill>
                <a:prstClr val="white"/>
              </a:solidFill>
              <a:latin typeface="Calibri"/>
              <a:ea typeface="+mn-ea"/>
              <a:cs typeface="+mn-cs"/>
            </a:rPr>
            <a:t>ongle</a:t>
          </a:r>
          <a:r>
            <a:rPr lang="en-US" sz="2000" b="1" kern="1200" dirty="0">
              <a:solidFill>
                <a:prstClr val="white"/>
              </a:solidFill>
              <a:latin typeface="Calibri"/>
              <a:ea typeface="+mn-ea"/>
              <a:cs typeface="+mn-cs"/>
            </a:rPr>
            <a:t>!</a:t>
          </a:r>
        </a:p>
      </dsp:txBody>
      <dsp:txXfrm>
        <a:off x="4589601" y="2029990"/>
        <a:ext cx="4256109" cy="955857"/>
      </dsp:txXfrm>
    </dsp:sp>
    <dsp:sp modelId="{022E17EE-3F89-4673-B235-A13D7EC25BA2}">
      <dsp:nvSpPr>
        <dsp:cNvPr id="0" name=""/>
        <dsp:cNvSpPr/>
      </dsp:nvSpPr>
      <dsp:spPr>
        <a:xfrm rot="560301">
          <a:off x="3978902" y="3371096"/>
          <a:ext cx="577627" cy="21490"/>
        </a:xfrm>
        <a:custGeom>
          <a:avLst/>
          <a:gdLst/>
          <a:ahLst/>
          <a:cxnLst/>
          <a:rect l="0" t="0" r="0" b="0"/>
          <a:pathLst>
            <a:path>
              <a:moveTo>
                <a:pt x="0" y="10745"/>
              </a:moveTo>
              <a:lnTo>
                <a:pt x="577627"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253275" y="3367401"/>
        <a:ext cx="28881" cy="28881"/>
      </dsp:txXfrm>
    </dsp:sp>
    <dsp:sp modelId="{F20F75A4-7C07-4FBC-B041-E1D85C444CC1}">
      <dsp:nvSpPr>
        <dsp:cNvPr id="0" name=""/>
        <dsp:cNvSpPr/>
      </dsp:nvSpPr>
      <dsp:spPr>
        <a:xfrm>
          <a:off x="4552702" y="3158706"/>
          <a:ext cx="4315585" cy="53999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Effets</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personnels</a:t>
          </a:r>
          <a:r>
            <a:rPr lang="en-US" sz="2000" b="1" kern="1200" dirty="0">
              <a:solidFill>
                <a:prstClr val="white"/>
              </a:solidFill>
              <a:latin typeface="Calibri"/>
              <a:ea typeface="+mn-ea"/>
              <a:cs typeface="+mn-cs"/>
            </a:rPr>
            <a:t> au </a:t>
          </a:r>
          <a:r>
            <a:rPr lang="en-US" sz="2000" b="1" kern="1200" dirty="0" err="1">
              <a:solidFill>
                <a:prstClr val="white"/>
              </a:solidFill>
              <a:latin typeface="Calibri"/>
              <a:ea typeface="+mn-ea"/>
              <a:cs typeface="+mn-cs"/>
            </a:rPr>
            <a:t>vestiaire</a:t>
          </a:r>
          <a:r>
            <a:rPr lang="en-US" sz="2000" b="1" kern="1200" dirty="0">
              <a:solidFill>
                <a:prstClr val="white"/>
              </a:solidFill>
              <a:latin typeface="Calibri"/>
              <a:ea typeface="+mn-ea"/>
              <a:cs typeface="+mn-cs"/>
            </a:rPr>
            <a:t> (GSM !!)</a:t>
          </a:r>
        </a:p>
      </dsp:txBody>
      <dsp:txXfrm>
        <a:off x="4568518" y="3174522"/>
        <a:ext cx="4283953" cy="508366"/>
      </dsp:txXfrm>
    </dsp:sp>
    <dsp:sp modelId="{560DDA12-7A17-4182-9FA0-6C678B03BC6A}">
      <dsp:nvSpPr>
        <dsp:cNvPr id="0" name=""/>
        <dsp:cNvSpPr/>
      </dsp:nvSpPr>
      <dsp:spPr>
        <a:xfrm rot="3345500">
          <a:off x="3773538" y="3719673"/>
          <a:ext cx="956706" cy="21490"/>
        </a:xfrm>
        <a:custGeom>
          <a:avLst/>
          <a:gdLst/>
          <a:ahLst/>
          <a:cxnLst/>
          <a:rect l="0" t="0" r="0" b="0"/>
          <a:pathLst>
            <a:path>
              <a:moveTo>
                <a:pt x="0" y="10745"/>
              </a:moveTo>
              <a:lnTo>
                <a:pt x="956706"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227974" y="3706501"/>
        <a:ext cx="47835" cy="47835"/>
      </dsp:txXfrm>
    </dsp:sp>
    <dsp:sp modelId="{28B73A0B-B581-4E0A-960C-464F165A1EFB}">
      <dsp:nvSpPr>
        <dsp:cNvPr id="0" name=""/>
        <dsp:cNvSpPr/>
      </dsp:nvSpPr>
      <dsp:spPr>
        <a:xfrm>
          <a:off x="4521054" y="3855860"/>
          <a:ext cx="4315585" cy="53999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Désinfecter les mains (20 – 30 sec)</a:t>
          </a:r>
        </a:p>
      </dsp:txBody>
      <dsp:txXfrm>
        <a:off x="4536870" y="3871676"/>
        <a:ext cx="4283953" cy="508366"/>
      </dsp:txXfrm>
    </dsp:sp>
    <dsp:sp modelId="{15CE59F6-AE9A-45DA-AE12-BF4A2776DE19}">
      <dsp:nvSpPr>
        <dsp:cNvPr id="0" name=""/>
        <dsp:cNvSpPr/>
      </dsp:nvSpPr>
      <dsp:spPr>
        <a:xfrm rot="4165495">
          <a:off x="3473006" y="4060025"/>
          <a:ext cx="1571850" cy="21490"/>
        </a:xfrm>
        <a:custGeom>
          <a:avLst/>
          <a:gdLst/>
          <a:ahLst/>
          <a:cxnLst/>
          <a:rect l="0" t="0" r="0" b="0"/>
          <a:pathLst>
            <a:path>
              <a:moveTo>
                <a:pt x="0" y="10745"/>
              </a:moveTo>
              <a:lnTo>
                <a:pt x="1571850"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219635" y="4031474"/>
        <a:ext cx="78592" cy="78592"/>
      </dsp:txXfrm>
    </dsp:sp>
    <dsp:sp modelId="{4C4A1248-D1F8-4804-B1C5-258DEB2DC0C8}">
      <dsp:nvSpPr>
        <dsp:cNvPr id="0" name=""/>
        <dsp:cNvSpPr/>
      </dsp:nvSpPr>
      <dsp:spPr>
        <a:xfrm>
          <a:off x="4535132" y="4536563"/>
          <a:ext cx="4315585" cy="53999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 </a:t>
          </a:r>
          <a:r>
            <a:rPr lang="en-US" sz="2000" b="1" kern="1200" dirty="0" err="1">
              <a:solidFill>
                <a:prstClr val="white"/>
              </a:solidFill>
              <a:latin typeface="Calibri"/>
              <a:ea typeface="+mn-ea"/>
              <a:cs typeface="+mn-cs"/>
            </a:rPr>
            <a:t>Mettre</a:t>
          </a:r>
          <a:r>
            <a:rPr lang="en-US" sz="2000" b="1" kern="1200" dirty="0">
              <a:solidFill>
                <a:prstClr val="white"/>
              </a:solidFill>
              <a:latin typeface="Calibri"/>
              <a:ea typeface="+mn-ea"/>
              <a:cs typeface="+mn-cs"/>
            </a:rPr>
            <a:t> un masque au </a:t>
          </a:r>
          <a:r>
            <a:rPr lang="en-US" sz="2000" b="1" kern="1200" dirty="0" err="1">
              <a:solidFill>
                <a:prstClr val="white"/>
              </a:solidFill>
              <a:latin typeface="Calibri"/>
              <a:ea typeface="+mn-ea"/>
              <a:cs typeface="+mn-cs"/>
            </a:rPr>
            <a:t>besoin</a:t>
          </a:r>
          <a:endParaRPr lang="en-US" sz="2000" b="1" kern="1200" dirty="0">
            <a:solidFill>
              <a:prstClr val="white"/>
            </a:solidFill>
            <a:latin typeface="Calibri"/>
            <a:ea typeface="+mn-ea"/>
            <a:cs typeface="+mn-cs"/>
          </a:endParaRPr>
        </a:p>
      </dsp:txBody>
      <dsp:txXfrm>
        <a:off x="4550948" y="4552379"/>
        <a:ext cx="4283953" cy="508366"/>
      </dsp:txXfrm>
    </dsp:sp>
    <dsp:sp modelId="{E2805EEF-F411-4982-A032-2B71F1206296}">
      <dsp:nvSpPr>
        <dsp:cNvPr id="0" name=""/>
        <dsp:cNvSpPr/>
      </dsp:nvSpPr>
      <dsp:spPr>
        <a:xfrm rot="4486079">
          <a:off x="3172950" y="4383993"/>
          <a:ext cx="2196692" cy="21490"/>
        </a:xfrm>
        <a:custGeom>
          <a:avLst/>
          <a:gdLst/>
          <a:ahLst/>
          <a:cxnLst/>
          <a:rect l="0" t="0" r="0" b="0"/>
          <a:pathLst>
            <a:path>
              <a:moveTo>
                <a:pt x="0" y="10745"/>
              </a:moveTo>
              <a:lnTo>
                <a:pt x="2196692" y="1074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4216379" y="4339821"/>
        <a:ext cx="109834" cy="109834"/>
      </dsp:txXfrm>
    </dsp:sp>
    <dsp:sp modelId="{68C40E94-0E86-4584-9DAF-A02E12CC13D5}">
      <dsp:nvSpPr>
        <dsp:cNvPr id="0" name=""/>
        <dsp:cNvSpPr/>
      </dsp:nvSpPr>
      <dsp:spPr>
        <a:xfrm>
          <a:off x="4559863" y="5076348"/>
          <a:ext cx="4315585" cy="756302"/>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Laver les mains</a:t>
          </a:r>
          <a:br>
            <a:rPr lang="en-US" sz="2000" b="1" kern="1200" dirty="0">
              <a:solidFill>
                <a:prstClr val="white"/>
              </a:solidFill>
              <a:latin typeface="Calibri"/>
              <a:ea typeface="+mn-ea"/>
              <a:cs typeface="+mn-cs"/>
            </a:rPr>
          </a:br>
          <a:r>
            <a:rPr lang="en-US" sz="2000" b="1" kern="1200" dirty="0">
              <a:solidFill>
                <a:prstClr val="white"/>
              </a:solidFill>
              <a:latin typeface="Calibri"/>
              <a:ea typeface="+mn-ea"/>
              <a:cs typeface="+mn-cs"/>
            </a:rPr>
            <a:t>(40-60 sec) </a:t>
          </a:r>
        </a:p>
      </dsp:txBody>
      <dsp:txXfrm>
        <a:off x="4582014" y="5098499"/>
        <a:ext cx="4271283" cy="71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8D38-B446-481C-94C0-751206B06B08}">
      <dsp:nvSpPr>
        <dsp:cNvPr id="0" name=""/>
        <dsp:cNvSpPr/>
      </dsp:nvSpPr>
      <dsp:spPr>
        <a:xfrm>
          <a:off x="17755" y="2088241"/>
          <a:ext cx="3671512" cy="1417962"/>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rPr>
            <a:t>Je</a:t>
          </a:r>
          <a:r>
            <a:rPr lang="en-US" sz="3200" b="1" kern="1200" dirty="0">
              <a:solidFill>
                <a:schemeClr val="bg1"/>
              </a:solidFill>
            </a:rPr>
            <a:t> </a:t>
          </a:r>
          <a:r>
            <a:rPr lang="en-US" sz="3200" b="1" kern="1200" dirty="0" err="1">
              <a:solidFill>
                <a:schemeClr val="bg1"/>
              </a:solidFill>
            </a:rPr>
            <a:t>peux</a:t>
          </a:r>
          <a:r>
            <a:rPr lang="en-US" sz="3200" b="1" kern="1200" dirty="0">
              <a:solidFill>
                <a:schemeClr val="bg1"/>
              </a:solidFill>
            </a:rPr>
            <a:t> commencer à </a:t>
          </a:r>
          <a:r>
            <a:rPr lang="en-US" sz="3200" b="1" kern="1200" dirty="0" err="1">
              <a:solidFill>
                <a:schemeClr val="bg1"/>
              </a:solidFill>
            </a:rPr>
            <a:t>m’occuper</a:t>
          </a:r>
          <a:r>
            <a:rPr lang="en-US" sz="3200" b="1" kern="1200" dirty="0">
              <a:solidFill>
                <a:schemeClr val="bg1"/>
              </a:solidFill>
            </a:rPr>
            <a:t> </a:t>
          </a:r>
        </a:p>
      </dsp:txBody>
      <dsp:txXfrm>
        <a:off x="59286" y="2129772"/>
        <a:ext cx="3588450" cy="1334900"/>
      </dsp:txXfrm>
    </dsp:sp>
    <dsp:sp modelId="{D5B121B5-7164-4A09-BAB8-D2A22449D5F8}">
      <dsp:nvSpPr>
        <dsp:cNvPr id="0" name=""/>
        <dsp:cNvSpPr/>
      </dsp:nvSpPr>
      <dsp:spPr>
        <a:xfrm rot="18695376">
          <a:off x="3490515" y="2336316"/>
          <a:ext cx="1182314" cy="37536"/>
        </a:xfrm>
        <a:custGeom>
          <a:avLst/>
          <a:gdLst/>
          <a:ahLst/>
          <a:cxnLst/>
          <a:rect l="0" t="0" r="0" b="0"/>
          <a:pathLst>
            <a:path>
              <a:moveTo>
                <a:pt x="0" y="18768"/>
              </a:moveTo>
              <a:lnTo>
                <a:pt x="1182314" y="1876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052115" y="2325526"/>
        <a:ext cx="59115" cy="59115"/>
      </dsp:txXfrm>
    </dsp:sp>
    <dsp:sp modelId="{07F4A3F5-179F-4F3D-9867-CF3914C757BF}">
      <dsp:nvSpPr>
        <dsp:cNvPr id="0" name=""/>
        <dsp:cNvSpPr/>
      </dsp:nvSpPr>
      <dsp:spPr>
        <a:xfrm>
          <a:off x="4474078" y="1382010"/>
          <a:ext cx="4427502" cy="1061873"/>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rPr>
            <a:t>D’une</a:t>
          </a:r>
          <a:r>
            <a:rPr lang="en-US" sz="2000" b="1" kern="1200" dirty="0">
              <a:solidFill>
                <a:schemeClr val="bg1"/>
              </a:solidFill>
            </a:rPr>
            <a:t> </a:t>
          </a:r>
          <a:r>
            <a:rPr lang="en-US" sz="2000" b="1" kern="1200" dirty="0" err="1">
              <a:solidFill>
                <a:schemeClr val="bg1"/>
              </a:solidFill>
            </a:rPr>
            <a:t>personne</a:t>
          </a:r>
          <a:r>
            <a:rPr lang="en-US" sz="2000" b="1" kern="1200" dirty="0">
              <a:solidFill>
                <a:schemeClr val="bg1"/>
              </a:solidFill>
            </a:rPr>
            <a:t> non </a:t>
          </a:r>
          <a:r>
            <a:rPr lang="en-US" sz="2000" b="1" kern="1200" dirty="0" err="1">
              <a:solidFill>
                <a:schemeClr val="bg1"/>
              </a:solidFill>
            </a:rPr>
            <a:t>suspecte</a:t>
          </a:r>
          <a:endParaRPr lang="en-US" sz="2000" b="1" kern="1200" dirty="0">
            <a:solidFill>
              <a:schemeClr val="bg1"/>
            </a:solidFill>
          </a:endParaRPr>
        </a:p>
      </dsp:txBody>
      <dsp:txXfrm>
        <a:off x="4505179" y="1413111"/>
        <a:ext cx="4365300" cy="999671"/>
      </dsp:txXfrm>
    </dsp:sp>
    <dsp:sp modelId="{5F0BC483-F600-4BF8-9090-E18B3013F0F1}">
      <dsp:nvSpPr>
        <dsp:cNvPr id="0" name=""/>
        <dsp:cNvSpPr/>
      </dsp:nvSpPr>
      <dsp:spPr>
        <a:xfrm rot="2920933">
          <a:off x="3485228" y="3229490"/>
          <a:ext cx="1201066" cy="37536"/>
        </a:xfrm>
        <a:custGeom>
          <a:avLst/>
          <a:gdLst/>
          <a:ahLst/>
          <a:cxnLst/>
          <a:rect l="0" t="0" r="0" b="0"/>
          <a:pathLst>
            <a:path>
              <a:moveTo>
                <a:pt x="0" y="18768"/>
              </a:moveTo>
              <a:lnTo>
                <a:pt x="1201066" y="1876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055734" y="3218231"/>
        <a:ext cx="60053" cy="60053"/>
      </dsp:txXfrm>
    </dsp:sp>
    <dsp:sp modelId="{5D1EAE2F-1A30-47FE-B30B-A1444FABB5E8}">
      <dsp:nvSpPr>
        <dsp:cNvPr id="0" name=""/>
        <dsp:cNvSpPr/>
      </dsp:nvSpPr>
      <dsp:spPr>
        <a:xfrm>
          <a:off x="4482254" y="3168357"/>
          <a:ext cx="4427502" cy="1061873"/>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rPr>
            <a:t>D’une</a:t>
          </a:r>
          <a:r>
            <a:rPr lang="en-US" sz="2000" b="1" kern="1200" dirty="0">
              <a:solidFill>
                <a:schemeClr val="bg1"/>
              </a:solidFill>
            </a:rPr>
            <a:t> </a:t>
          </a:r>
          <a:r>
            <a:rPr lang="en-US" sz="2000" b="1" kern="1200" dirty="0" err="1">
              <a:solidFill>
                <a:schemeClr val="bg1"/>
              </a:solidFill>
            </a:rPr>
            <a:t>personne</a:t>
          </a:r>
          <a:r>
            <a:rPr lang="en-US" sz="2000" b="1" kern="1200" dirty="0">
              <a:solidFill>
                <a:schemeClr val="bg1"/>
              </a:solidFill>
            </a:rPr>
            <a:t> </a:t>
          </a:r>
          <a:r>
            <a:rPr lang="en-US" sz="2000" b="1" kern="1200" dirty="0" err="1">
              <a:solidFill>
                <a:schemeClr val="bg1"/>
              </a:solidFill>
            </a:rPr>
            <a:t>suspecte</a:t>
          </a:r>
          <a:endParaRPr lang="en-US" sz="2000" b="1" kern="1200" dirty="0">
            <a:solidFill>
              <a:schemeClr val="bg1"/>
            </a:solidFill>
          </a:endParaRPr>
        </a:p>
      </dsp:txBody>
      <dsp:txXfrm>
        <a:off x="4513355" y="3199458"/>
        <a:ext cx="4365300" cy="999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2E64F-D26A-4B52-B076-E9036B94588D}">
      <dsp:nvSpPr>
        <dsp:cNvPr id="0" name=""/>
        <dsp:cNvSpPr/>
      </dsp:nvSpPr>
      <dsp:spPr>
        <a:xfrm>
          <a:off x="399403" y="1963869"/>
          <a:ext cx="3068069" cy="1390782"/>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rPr>
            <a:t>Personne</a:t>
          </a:r>
          <a:r>
            <a:rPr lang="en-US" sz="3200" b="1" kern="1200" dirty="0">
              <a:solidFill>
                <a:schemeClr val="bg1"/>
              </a:solidFill>
            </a:rPr>
            <a:t> non </a:t>
          </a:r>
          <a:r>
            <a:rPr lang="en-US" sz="3200" b="1" kern="1200" dirty="0" err="1">
              <a:solidFill>
                <a:schemeClr val="bg1"/>
              </a:solidFill>
            </a:rPr>
            <a:t>suspecte</a:t>
          </a:r>
          <a:endParaRPr lang="en-US" sz="3200" b="1" kern="1200" dirty="0">
            <a:solidFill>
              <a:schemeClr val="bg1"/>
            </a:solidFill>
          </a:endParaRPr>
        </a:p>
      </dsp:txBody>
      <dsp:txXfrm>
        <a:off x="440138" y="2004604"/>
        <a:ext cx="2986599" cy="1309312"/>
      </dsp:txXfrm>
    </dsp:sp>
    <dsp:sp modelId="{139699B1-8558-47E0-869F-1BBCC1309BBE}">
      <dsp:nvSpPr>
        <dsp:cNvPr id="0" name=""/>
        <dsp:cNvSpPr/>
      </dsp:nvSpPr>
      <dsp:spPr>
        <a:xfrm rot="17806020">
          <a:off x="2758226" y="1482555"/>
          <a:ext cx="2580783" cy="49170"/>
        </a:xfrm>
        <a:custGeom>
          <a:avLst/>
          <a:gdLst/>
          <a:ahLst/>
          <a:cxnLst/>
          <a:rect l="0" t="0" r="0" b="0"/>
          <a:pathLst>
            <a:path>
              <a:moveTo>
                <a:pt x="0" y="24585"/>
              </a:moveTo>
              <a:lnTo>
                <a:pt x="2580783" y="2458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984098" y="1442620"/>
        <a:ext cx="129039" cy="129039"/>
      </dsp:txXfrm>
    </dsp:sp>
    <dsp:sp modelId="{AA84B35B-2CB5-4777-AEB8-17D58B157717}">
      <dsp:nvSpPr>
        <dsp:cNvPr id="0" name=""/>
        <dsp:cNvSpPr/>
      </dsp:nvSpPr>
      <dsp:spPr>
        <a:xfrm>
          <a:off x="4629763" y="3136"/>
          <a:ext cx="3035728" cy="703766"/>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Désinfection des mains (30 sec)</a:t>
          </a:r>
        </a:p>
      </dsp:txBody>
      <dsp:txXfrm>
        <a:off x="4650376" y="23749"/>
        <a:ext cx="2994502" cy="662540"/>
      </dsp:txXfrm>
    </dsp:sp>
    <dsp:sp modelId="{13B843C3-EBBE-4ECA-B7AB-62F27BB03633}">
      <dsp:nvSpPr>
        <dsp:cNvPr id="0" name=""/>
        <dsp:cNvSpPr/>
      </dsp:nvSpPr>
      <dsp:spPr>
        <a:xfrm rot="18603205">
          <a:off x="3145519" y="1943403"/>
          <a:ext cx="1806197" cy="49170"/>
        </a:xfrm>
        <a:custGeom>
          <a:avLst/>
          <a:gdLst/>
          <a:ahLst/>
          <a:cxnLst/>
          <a:rect l="0" t="0" r="0" b="0"/>
          <a:pathLst>
            <a:path>
              <a:moveTo>
                <a:pt x="0" y="24585"/>
              </a:moveTo>
              <a:lnTo>
                <a:pt x="1806197" y="2458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4003463" y="1922833"/>
        <a:ext cx="90309" cy="90309"/>
      </dsp:txXfrm>
    </dsp:sp>
    <dsp:sp modelId="{E4AC977F-70D8-4803-9499-72BD72D7185A}">
      <dsp:nvSpPr>
        <dsp:cNvPr id="0" name=""/>
        <dsp:cNvSpPr/>
      </dsp:nvSpPr>
      <dsp:spPr>
        <a:xfrm>
          <a:off x="4629763" y="924832"/>
          <a:ext cx="3035728" cy="703766"/>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Les </a:t>
          </a:r>
          <a:r>
            <a:rPr lang="en-US" sz="1800" b="1" kern="1200" dirty="0" err="1">
              <a:solidFill>
                <a:prstClr val="white"/>
              </a:solidFill>
              <a:latin typeface="Calibri"/>
              <a:ea typeface="+mn-ea"/>
              <a:cs typeface="+mn-cs"/>
            </a:rPr>
            <a:t>gants</a:t>
          </a:r>
          <a:r>
            <a:rPr lang="en-US" sz="1800" b="1" kern="1200" dirty="0">
              <a:solidFill>
                <a:prstClr val="white"/>
              </a:solidFill>
              <a:latin typeface="Calibri"/>
              <a:ea typeface="+mn-ea"/>
              <a:cs typeface="+mn-cs"/>
            </a:rPr>
            <a:t> ne </a:t>
          </a:r>
          <a:r>
            <a:rPr lang="en-US" sz="1800" b="1" kern="1200" dirty="0" err="1">
              <a:solidFill>
                <a:prstClr val="white"/>
              </a:solidFill>
              <a:latin typeface="Calibri"/>
              <a:ea typeface="+mn-ea"/>
              <a:cs typeface="+mn-cs"/>
            </a:rPr>
            <a:t>sont</a:t>
          </a:r>
          <a:r>
            <a:rPr lang="en-US" sz="1800" b="1" kern="1200" dirty="0">
              <a:solidFill>
                <a:prstClr val="white"/>
              </a:solidFill>
              <a:latin typeface="Calibri"/>
              <a:ea typeface="+mn-ea"/>
              <a:cs typeface="+mn-cs"/>
            </a:rPr>
            <a:t> pas </a:t>
          </a:r>
          <a:r>
            <a:rPr lang="en-US" sz="1800" b="1" kern="1200" dirty="0" err="1">
              <a:solidFill>
                <a:prstClr val="white"/>
              </a:solidFill>
              <a:latin typeface="Calibri"/>
              <a:ea typeface="+mn-ea"/>
              <a:cs typeface="+mn-cs"/>
            </a:rPr>
            <a:t>obligatoires</a:t>
          </a:r>
          <a:r>
            <a:rPr lang="en-US" sz="1800" b="1" kern="1200" dirty="0">
              <a:solidFill>
                <a:prstClr val="white"/>
              </a:solidFill>
              <a:latin typeface="Calibri"/>
              <a:ea typeface="+mn-ea"/>
              <a:cs typeface="+mn-cs"/>
            </a:rPr>
            <a:t>, </a:t>
          </a:r>
          <a:r>
            <a:rPr lang="en-US" sz="1800" b="1" kern="1200" dirty="0" err="1">
              <a:solidFill>
                <a:prstClr val="white"/>
              </a:solidFill>
              <a:latin typeface="Calibri"/>
              <a:ea typeface="+mn-ea"/>
              <a:cs typeface="+mn-cs"/>
            </a:rPr>
            <a:t>éventuellement</a:t>
          </a:r>
          <a:r>
            <a:rPr lang="en-US" sz="1800" b="1" kern="1200" dirty="0">
              <a:solidFill>
                <a:prstClr val="white"/>
              </a:solidFill>
              <a:latin typeface="Calibri"/>
              <a:ea typeface="+mn-ea"/>
              <a:cs typeface="+mn-cs"/>
            </a:rPr>
            <a:t> pour </a:t>
          </a:r>
          <a:r>
            <a:rPr lang="en-US" sz="1800" b="1" kern="1200" dirty="0" err="1">
              <a:solidFill>
                <a:prstClr val="white"/>
              </a:solidFill>
              <a:latin typeface="Calibri"/>
              <a:ea typeface="+mn-ea"/>
              <a:cs typeface="+mn-cs"/>
            </a:rPr>
            <a:t>certains</a:t>
          </a:r>
          <a:r>
            <a:rPr lang="en-US" sz="1800" b="1" kern="1200" dirty="0">
              <a:solidFill>
                <a:prstClr val="white"/>
              </a:solidFill>
              <a:latin typeface="Calibri"/>
              <a:ea typeface="+mn-ea"/>
              <a:cs typeface="+mn-cs"/>
            </a:rPr>
            <a:t> </a:t>
          </a:r>
          <a:r>
            <a:rPr lang="en-US" sz="1800" b="1" kern="1200" dirty="0" err="1">
              <a:solidFill>
                <a:prstClr val="white"/>
              </a:solidFill>
              <a:latin typeface="Calibri"/>
              <a:ea typeface="+mn-ea"/>
              <a:cs typeface="+mn-cs"/>
            </a:rPr>
            <a:t>soins</a:t>
          </a:r>
          <a:endParaRPr lang="en-US" sz="1800" b="1" kern="1200" dirty="0">
            <a:solidFill>
              <a:prstClr val="white"/>
            </a:solidFill>
            <a:latin typeface="Calibri"/>
            <a:ea typeface="+mn-ea"/>
            <a:cs typeface="+mn-cs"/>
          </a:endParaRPr>
        </a:p>
      </dsp:txBody>
      <dsp:txXfrm>
        <a:off x="4650376" y="945445"/>
        <a:ext cx="2994502" cy="662540"/>
      </dsp:txXfrm>
    </dsp:sp>
    <dsp:sp modelId="{FA1E7F5E-CEAC-4A84-B3A5-E94A5DEF9999}">
      <dsp:nvSpPr>
        <dsp:cNvPr id="0" name=""/>
        <dsp:cNvSpPr/>
      </dsp:nvSpPr>
      <dsp:spPr>
        <a:xfrm rot="20302300">
          <a:off x="3423458" y="2404251"/>
          <a:ext cx="1250320" cy="49170"/>
        </a:xfrm>
        <a:custGeom>
          <a:avLst/>
          <a:gdLst/>
          <a:ahLst/>
          <a:cxnLst/>
          <a:rect l="0" t="0" r="0" b="0"/>
          <a:pathLst>
            <a:path>
              <a:moveTo>
                <a:pt x="0" y="24585"/>
              </a:moveTo>
              <a:lnTo>
                <a:pt x="1250320" y="2458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017360" y="2397578"/>
        <a:ext cx="62516" cy="62516"/>
      </dsp:txXfrm>
    </dsp:sp>
    <dsp:sp modelId="{C1559413-8C02-47B0-BB5B-FE7497170BA5}">
      <dsp:nvSpPr>
        <dsp:cNvPr id="0" name=""/>
        <dsp:cNvSpPr/>
      </dsp:nvSpPr>
      <dsp:spPr>
        <a:xfrm>
          <a:off x="4629763" y="1846529"/>
          <a:ext cx="3035728" cy="703766"/>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prstClr val="white"/>
              </a:solidFill>
              <a:latin typeface="Calibri"/>
              <a:ea typeface="+mn-ea"/>
              <a:cs typeface="+mn-cs"/>
            </a:rPr>
            <a:t>Traitement du patient / résident</a:t>
          </a:r>
          <a:endParaRPr lang="en-US" sz="1800" b="1" kern="1200" dirty="0">
            <a:solidFill>
              <a:prstClr val="white"/>
            </a:solidFill>
            <a:latin typeface="Calibri"/>
            <a:ea typeface="+mn-ea"/>
            <a:cs typeface="+mn-cs"/>
          </a:endParaRPr>
        </a:p>
      </dsp:txBody>
      <dsp:txXfrm>
        <a:off x="4650376" y="1867142"/>
        <a:ext cx="2994502" cy="662540"/>
      </dsp:txXfrm>
    </dsp:sp>
    <dsp:sp modelId="{DB0DC749-C412-41B5-B378-9523499F6FAB}">
      <dsp:nvSpPr>
        <dsp:cNvPr id="0" name=""/>
        <dsp:cNvSpPr/>
      </dsp:nvSpPr>
      <dsp:spPr>
        <a:xfrm rot="1297700">
          <a:off x="3423458" y="2865099"/>
          <a:ext cx="1250320" cy="49170"/>
        </a:xfrm>
        <a:custGeom>
          <a:avLst/>
          <a:gdLst/>
          <a:ahLst/>
          <a:cxnLst/>
          <a:rect l="0" t="0" r="0" b="0"/>
          <a:pathLst>
            <a:path>
              <a:moveTo>
                <a:pt x="0" y="24585"/>
              </a:moveTo>
              <a:lnTo>
                <a:pt x="1250320" y="2458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017360" y="2858427"/>
        <a:ext cx="62516" cy="62516"/>
      </dsp:txXfrm>
    </dsp:sp>
    <dsp:sp modelId="{6923DDAE-2554-472C-8967-FFB2C4B7C729}">
      <dsp:nvSpPr>
        <dsp:cNvPr id="0" name=""/>
        <dsp:cNvSpPr/>
      </dsp:nvSpPr>
      <dsp:spPr>
        <a:xfrm>
          <a:off x="4629763" y="2768225"/>
          <a:ext cx="3035728" cy="703766"/>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Si </a:t>
          </a:r>
          <a:r>
            <a:rPr lang="en-US" sz="1800" b="1" kern="1200" dirty="0" err="1">
              <a:solidFill>
                <a:prstClr val="white"/>
              </a:solidFill>
              <a:latin typeface="Calibri"/>
              <a:ea typeface="+mn-ea"/>
              <a:cs typeface="+mn-cs"/>
            </a:rPr>
            <a:t>utilisation</a:t>
          </a:r>
          <a:r>
            <a:rPr lang="en-US" sz="1800" b="1" kern="1200" dirty="0">
              <a:solidFill>
                <a:prstClr val="white"/>
              </a:solidFill>
              <a:latin typeface="Calibri"/>
              <a:ea typeface="+mn-ea"/>
              <a:cs typeface="+mn-cs"/>
            </a:rPr>
            <a:t> de </a:t>
          </a:r>
          <a:r>
            <a:rPr lang="en-US" sz="1800" b="1" kern="1200" dirty="0" err="1">
              <a:solidFill>
                <a:prstClr val="white"/>
              </a:solidFill>
              <a:latin typeface="Calibri"/>
              <a:ea typeface="+mn-ea"/>
              <a:cs typeface="+mn-cs"/>
            </a:rPr>
            <a:t>gants</a:t>
          </a:r>
          <a:r>
            <a:rPr lang="en-US" sz="1800" b="1" kern="1200" dirty="0">
              <a:solidFill>
                <a:prstClr val="white"/>
              </a:solidFill>
              <a:latin typeface="Calibri"/>
              <a:ea typeface="+mn-ea"/>
              <a:cs typeface="+mn-cs"/>
            </a:rPr>
            <a:t>, les </a:t>
          </a:r>
          <a:r>
            <a:rPr lang="en-US" sz="1800" b="1" kern="1200" dirty="0" err="1">
              <a:solidFill>
                <a:prstClr val="white"/>
              </a:solidFill>
              <a:latin typeface="Calibri"/>
              <a:ea typeface="+mn-ea"/>
              <a:cs typeface="+mn-cs"/>
            </a:rPr>
            <a:t>jeter</a:t>
          </a:r>
          <a:r>
            <a:rPr lang="en-US" sz="1800" b="1" kern="1200" dirty="0">
              <a:solidFill>
                <a:prstClr val="white"/>
              </a:solidFill>
              <a:latin typeface="Calibri"/>
              <a:ea typeface="+mn-ea"/>
              <a:cs typeface="+mn-cs"/>
            </a:rPr>
            <a:t> et désinfection des mains</a:t>
          </a:r>
        </a:p>
      </dsp:txBody>
      <dsp:txXfrm>
        <a:off x="4650376" y="2788838"/>
        <a:ext cx="2994502" cy="662540"/>
      </dsp:txXfrm>
    </dsp:sp>
    <dsp:sp modelId="{C019FECE-FFD5-46BA-9874-FC0A5090C6DD}">
      <dsp:nvSpPr>
        <dsp:cNvPr id="0" name=""/>
        <dsp:cNvSpPr/>
      </dsp:nvSpPr>
      <dsp:spPr>
        <a:xfrm rot="2996795">
          <a:off x="3145519" y="3325947"/>
          <a:ext cx="1806197" cy="49170"/>
        </a:xfrm>
        <a:custGeom>
          <a:avLst/>
          <a:gdLst/>
          <a:ahLst/>
          <a:cxnLst/>
          <a:rect l="0" t="0" r="0" b="0"/>
          <a:pathLst>
            <a:path>
              <a:moveTo>
                <a:pt x="0" y="24585"/>
              </a:moveTo>
              <a:lnTo>
                <a:pt x="1806197" y="2458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p>
      </dsp:txBody>
      <dsp:txXfrm>
        <a:off x="4003463" y="3305378"/>
        <a:ext cx="90309" cy="90309"/>
      </dsp:txXfrm>
    </dsp:sp>
    <dsp:sp modelId="{E5A5E909-BD08-4A4B-8615-41E810AB69D2}">
      <dsp:nvSpPr>
        <dsp:cNvPr id="0" name=""/>
        <dsp:cNvSpPr/>
      </dsp:nvSpPr>
      <dsp:spPr>
        <a:xfrm>
          <a:off x="4629763" y="3689922"/>
          <a:ext cx="3035728" cy="703766"/>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BE" sz="1800" b="1" kern="1200" dirty="0">
              <a:solidFill>
                <a:prstClr val="white"/>
              </a:solidFill>
              <a:latin typeface="Calibri"/>
              <a:ea typeface="+mn-ea"/>
              <a:cs typeface="+mn-cs"/>
            </a:rPr>
            <a:t>Nettoyer et désinfecter le matériel commun</a:t>
          </a:r>
          <a:endParaRPr lang="en-US" sz="1800" b="1" kern="1200" dirty="0">
            <a:solidFill>
              <a:prstClr val="white"/>
            </a:solidFill>
            <a:latin typeface="Calibri"/>
            <a:ea typeface="+mn-ea"/>
            <a:cs typeface="+mn-cs"/>
          </a:endParaRPr>
        </a:p>
      </dsp:txBody>
      <dsp:txXfrm>
        <a:off x="4650376" y="3710535"/>
        <a:ext cx="2994502" cy="662540"/>
      </dsp:txXfrm>
    </dsp:sp>
    <dsp:sp modelId="{00C8A1B7-588B-45AA-A75D-6FD96768441F}">
      <dsp:nvSpPr>
        <dsp:cNvPr id="0" name=""/>
        <dsp:cNvSpPr/>
      </dsp:nvSpPr>
      <dsp:spPr>
        <a:xfrm rot="3793980">
          <a:off x="2758226" y="3786796"/>
          <a:ext cx="2580783" cy="49170"/>
        </a:xfrm>
        <a:custGeom>
          <a:avLst/>
          <a:gdLst/>
          <a:ahLst/>
          <a:cxnLst/>
          <a:rect l="0" t="0" r="0" b="0"/>
          <a:pathLst>
            <a:path>
              <a:moveTo>
                <a:pt x="0" y="24585"/>
              </a:moveTo>
              <a:lnTo>
                <a:pt x="2580783" y="2458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b="1" kern="1200"/>
        </a:p>
      </dsp:txBody>
      <dsp:txXfrm>
        <a:off x="3984098" y="3746861"/>
        <a:ext cx="129039" cy="129039"/>
      </dsp:txXfrm>
    </dsp:sp>
    <dsp:sp modelId="{BEA243AF-665E-4E17-9710-446B007F058F}">
      <dsp:nvSpPr>
        <dsp:cNvPr id="0" name=""/>
        <dsp:cNvSpPr/>
      </dsp:nvSpPr>
      <dsp:spPr>
        <a:xfrm>
          <a:off x="4629763" y="4611618"/>
          <a:ext cx="3035728" cy="703766"/>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a:ea typeface="+mn-ea"/>
              <a:cs typeface="+mn-cs"/>
            </a:rPr>
            <a:t>Désinfection des mains (30 sec)  </a:t>
          </a:r>
        </a:p>
      </dsp:txBody>
      <dsp:txXfrm>
        <a:off x="4650376" y="4632231"/>
        <a:ext cx="2994502" cy="662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2E64F-D26A-4B52-B076-E9036B94588D}">
      <dsp:nvSpPr>
        <dsp:cNvPr id="0" name=""/>
        <dsp:cNvSpPr/>
      </dsp:nvSpPr>
      <dsp:spPr>
        <a:xfrm>
          <a:off x="16307" y="2031936"/>
          <a:ext cx="2887231" cy="1681117"/>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rPr>
            <a:t>Personne</a:t>
          </a:r>
          <a:r>
            <a:rPr lang="en-US" sz="3200" b="1" kern="1200" dirty="0">
              <a:solidFill>
                <a:schemeClr val="bg1"/>
              </a:solidFill>
            </a:rPr>
            <a:t> </a:t>
          </a:r>
          <a:r>
            <a:rPr lang="en-US" sz="3200" b="1" kern="1200" dirty="0" err="1">
              <a:solidFill>
                <a:schemeClr val="bg1"/>
              </a:solidFill>
            </a:rPr>
            <a:t>suspecte</a:t>
          </a:r>
          <a:r>
            <a:rPr lang="en-US" sz="3200" b="1" kern="1200" dirty="0">
              <a:solidFill>
                <a:schemeClr val="bg1"/>
              </a:solidFill>
            </a:rPr>
            <a:t> (</a:t>
          </a:r>
          <a:r>
            <a:rPr lang="en-US" sz="3200" b="1" kern="1200" dirty="0" err="1">
              <a:solidFill>
                <a:schemeClr val="bg1"/>
              </a:solidFill>
            </a:rPr>
            <a:t>Entrer</a:t>
          </a:r>
          <a:r>
            <a:rPr lang="en-US" sz="3200" b="1" kern="1200" dirty="0">
              <a:solidFill>
                <a:schemeClr val="bg1"/>
              </a:solidFill>
            </a:rPr>
            <a:t>)   </a:t>
          </a:r>
        </a:p>
      </dsp:txBody>
      <dsp:txXfrm>
        <a:off x="65545" y="2081174"/>
        <a:ext cx="2788755" cy="1582641"/>
      </dsp:txXfrm>
    </dsp:sp>
    <dsp:sp modelId="{3E00084F-3189-436A-BFA3-1CB62DAA5A57}">
      <dsp:nvSpPr>
        <dsp:cNvPr id="0" name=""/>
        <dsp:cNvSpPr/>
      </dsp:nvSpPr>
      <dsp:spPr>
        <a:xfrm rot="17106377">
          <a:off x="2323592" y="2107073"/>
          <a:ext cx="1568719" cy="16331"/>
        </a:xfrm>
        <a:custGeom>
          <a:avLst/>
          <a:gdLst/>
          <a:ahLst/>
          <a:cxnLst/>
          <a:rect l="0" t="0" r="0" b="0"/>
          <a:pathLst>
            <a:path>
              <a:moveTo>
                <a:pt x="0" y="8165"/>
              </a:moveTo>
              <a:lnTo>
                <a:pt x="1568719" y="81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68734" y="2076021"/>
        <a:ext cx="78435" cy="78435"/>
      </dsp:txXfrm>
    </dsp:sp>
    <dsp:sp modelId="{078C9727-7A51-4C6F-A555-584D0793FF8D}">
      <dsp:nvSpPr>
        <dsp:cNvPr id="0" name=""/>
        <dsp:cNvSpPr/>
      </dsp:nvSpPr>
      <dsp:spPr>
        <a:xfrm>
          <a:off x="3312364" y="1091144"/>
          <a:ext cx="2720084" cy="53367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Désinfection des mains </a:t>
          </a:r>
          <a:br>
            <a:rPr lang="en-US" sz="1800" b="1" kern="1200" dirty="0">
              <a:solidFill>
                <a:schemeClr val="bg1"/>
              </a:solidFill>
            </a:rPr>
          </a:br>
          <a:r>
            <a:rPr lang="en-US" sz="1800" b="1" kern="1200" dirty="0">
              <a:solidFill>
                <a:schemeClr val="bg1"/>
              </a:solidFill>
            </a:rPr>
            <a:t>(30 sec) </a:t>
          </a:r>
        </a:p>
      </dsp:txBody>
      <dsp:txXfrm>
        <a:off x="3327995" y="1106775"/>
        <a:ext cx="2688822" cy="502417"/>
      </dsp:txXfrm>
    </dsp:sp>
    <dsp:sp modelId="{F8473F7D-AB9D-493D-AB53-79962AC95DE0}">
      <dsp:nvSpPr>
        <dsp:cNvPr id="0" name=""/>
        <dsp:cNvSpPr/>
      </dsp:nvSpPr>
      <dsp:spPr>
        <a:xfrm rot="17643812">
          <a:off x="2606633" y="2406578"/>
          <a:ext cx="1002636" cy="16331"/>
        </a:xfrm>
        <a:custGeom>
          <a:avLst/>
          <a:gdLst/>
          <a:ahLst/>
          <a:cxnLst/>
          <a:rect l="0" t="0" r="0" b="0"/>
          <a:pathLst>
            <a:path>
              <a:moveTo>
                <a:pt x="0" y="8165"/>
              </a:moveTo>
              <a:lnTo>
                <a:pt x="1002636" y="81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2886" y="2389678"/>
        <a:ext cx="50131" cy="50131"/>
      </dsp:txXfrm>
    </dsp:sp>
    <dsp:sp modelId="{0ACEB1BB-7DB4-4255-8CF8-AC94A1000BCE}">
      <dsp:nvSpPr>
        <dsp:cNvPr id="0" name=""/>
        <dsp:cNvSpPr/>
      </dsp:nvSpPr>
      <dsp:spPr>
        <a:xfrm>
          <a:off x="3312364" y="1701478"/>
          <a:ext cx="2740412" cy="511030"/>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prstClr val="white"/>
              </a:solidFill>
              <a:latin typeface="Calibri"/>
              <a:ea typeface="+mn-ea"/>
              <a:cs typeface="+mn-cs"/>
            </a:rPr>
            <a:t>Mettre</a:t>
          </a:r>
          <a:r>
            <a:rPr lang="en-US" sz="1800" b="1" kern="1200" dirty="0">
              <a:solidFill>
                <a:prstClr val="white"/>
              </a:solidFill>
              <a:latin typeface="Calibri"/>
              <a:ea typeface="+mn-ea"/>
              <a:cs typeface="+mn-cs"/>
            </a:rPr>
            <a:t> le masque</a:t>
          </a:r>
        </a:p>
      </dsp:txBody>
      <dsp:txXfrm>
        <a:off x="3327332" y="1716446"/>
        <a:ext cx="2710476" cy="481094"/>
      </dsp:txXfrm>
    </dsp:sp>
    <dsp:sp modelId="{C9A84DD3-15A5-4B81-A510-F1D031AD5C44}">
      <dsp:nvSpPr>
        <dsp:cNvPr id="0" name=""/>
        <dsp:cNvSpPr/>
      </dsp:nvSpPr>
      <dsp:spPr>
        <a:xfrm rot="19335285">
          <a:off x="2849444" y="2706083"/>
          <a:ext cx="517014" cy="16331"/>
        </a:xfrm>
        <a:custGeom>
          <a:avLst/>
          <a:gdLst/>
          <a:ahLst/>
          <a:cxnLst/>
          <a:rect l="0" t="0" r="0" b="0"/>
          <a:pathLst>
            <a:path>
              <a:moveTo>
                <a:pt x="0" y="8165"/>
              </a:moveTo>
              <a:lnTo>
                <a:pt x="517014" y="81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95026" y="2701324"/>
        <a:ext cx="25850" cy="25850"/>
      </dsp:txXfrm>
    </dsp:sp>
    <dsp:sp modelId="{A4E206A7-100E-4397-8C6A-ADBEEE084787}">
      <dsp:nvSpPr>
        <dsp:cNvPr id="0" name=""/>
        <dsp:cNvSpPr/>
      </dsp:nvSpPr>
      <dsp:spPr>
        <a:xfrm>
          <a:off x="3312364" y="2289163"/>
          <a:ext cx="2720084" cy="53367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prstClr val="white"/>
              </a:solidFill>
              <a:latin typeface="Calibri"/>
              <a:ea typeface="+mn-ea"/>
              <a:cs typeface="+mn-cs"/>
            </a:rPr>
            <a:t>Mettre</a:t>
          </a:r>
          <a:r>
            <a:rPr lang="en-US" sz="1800" b="1" kern="1200" dirty="0">
              <a:solidFill>
                <a:prstClr val="white"/>
              </a:solidFill>
              <a:latin typeface="Calibri"/>
              <a:ea typeface="+mn-ea"/>
              <a:cs typeface="+mn-cs"/>
            </a:rPr>
            <a:t> </a:t>
          </a:r>
          <a:r>
            <a:rPr lang="en-US" sz="1800" b="1" kern="1200" dirty="0" err="1">
              <a:solidFill>
                <a:prstClr val="white"/>
              </a:solidFill>
              <a:latin typeface="Calibri"/>
              <a:ea typeface="+mn-ea"/>
              <a:cs typeface="+mn-cs"/>
            </a:rPr>
            <a:t>l’écran</a:t>
          </a:r>
          <a:r>
            <a:rPr lang="en-US" sz="1800" b="1" kern="1200" dirty="0">
              <a:solidFill>
                <a:prstClr val="white"/>
              </a:solidFill>
              <a:latin typeface="Calibri"/>
              <a:ea typeface="+mn-ea"/>
              <a:cs typeface="+mn-cs"/>
            </a:rPr>
            <a:t> facial</a:t>
          </a:r>
        </a:p>
      </dsp:txBody>
      <dsp:txXfrm>
        <a:off x="3327995" y="2304794"/>
        <a:ext cx="2688822" cy="502417"/>
      </dsp:txXfrm>
    </dsp:sp>
    <dsp:sp modelId="{D4FB2EE8-6AD9-4576-856A-55766FA306A6}">
      <dsp:nvSpPr>
        <dsp:cNvPr id="0" name=""/>
        <dsp:cNvSpPr/>
      </dsp:nvSpPr>
      <dsp:spPr>
        <a:xfrm rot="2142401">
          <a:off x="2856217" y="3011250"/>
          <a:ext cx="503469" cy="16331"/>
        </a:xfrm>
        <a:custGeom>
          <a:avLst/>
          <a:gdLst/>
          <a:ahLst/>
          <a:cxnLst/>
          <a:rect l="0" t="0" r="0" b="0"/>
          <a:pathLst>
            <a:path>
              <a:moveTo>
                <a:pt x="0" y="8165"/>
              </a:moveTo>
              <a:lnTo>
                <a:pt x="503469" y="81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95365" y="3006829"/>
        <a:ext cx="25173" cy="25173"/>
      </dsp:txXfrm>
    </dsp:sp>
    <dsp:sp modelId="{C49EB1EA-32FB-4764-9C18-FDF0F1BE91CA}">
      <dsp:nvSpPr>
        <dsp:cNvPr id="0" name=""/>
        <dsp:cNvSpPr/>
      </dsp:nvSpPr>
      <dsp:spPr>
        <a:xfrm>
          <a:off x="3312364" y="2899498"/>
          <a:ext cx="2720084" cy="53367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prstClr val="white"/>
              </a:solidFill>
              <a:latin typeface="Calibri"/>
              <a:ea typeface="+mn-ea"/>
              <a:cs typeface="+mn-cs"/>
            </a:rPr>
            <a:t>Mettre</a:t>
          </a:r>
          <a:r>
            <a:rPr lang="en-US" sz="1800" b="1" kern="1200" dirty="0">
              <a:solidFill>
                <a:prstClr val="white"/>
              </a:solidFill>
              <a:latin typeface="Calibri"/>
              <a:ea typeface="+mn-ea"/>
              <a:cs typeface="+mn-cs"/>
            </a:rPr>
            <a:t> les </a:t>
          </a:r>
          <a:r>
            <a:rPr lang="en-US" sz="1800" b="1" kern="1200" dirty="0" err="1">
              <a:solidFill>
                <a:prstClr val="white"/>
              </a:solidFill>
              <a:latin typeface="Calibri"/>
              <a:ea typeface="+mn-ea"/>
              <a:cs typeface="+mn-cs"/>
            </a:rPr>
            <a:t>gants</a:t>
          </a:r>
          <a:endParaRPr lang="en-US" sz="1800" b="1" kern="1200" dirty="0">
            <a:solidFill>
              <a:prstClr val="white"/>
            </a:solidFill>
            <a:latin typeface="Calibri"/>
            <a:ea typeface="+mn-ea"/>
            <a:cs typeface="+mn-cs"/>
          </a:endParaRPr>
        </a:p>
      </dsp:txBody>
      <dsp:txXfrm>
        <a:off x="3327995" y="2915129"/>
        <a:ext cx="2688822" cy="502417"/>
      </dsp:txXfrm>
    </dsp:sp>
    <dsp:sp modelId="{0C450A1D-888F-4384-8D20-4906A15E43D4}">
      <dsp:nvSpPr>
        <dsp:cNvPr id="0" name=""/>
        <dsp:cNvSpPr/>
      </dsp:nvSpPr>
      <dsp:spPr>
        <a:xfrm rot="3940191">
          <a:off x="2611798" y="3316418"/>
          <a:ext cx="992307" cy="16331"/>
        </a:xfrm>
        <a:custGeom>
          <a:avLst/>
          <a:gdLst/>
          <a:ahLst/>
          <a:cxnLst/>
          <a:rect l="0" t="0" r="0" b="0"/>
          <a:pathLst>
            <a:path>
              <a:moveTo>
                <a:pt x="0" y="8165"/>
              </a:moveTo>
              <a:lnTo>
                <a:pt x="992307" y="81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83144" y="3299776"/>
        <a:ext cx="49615" cy="49615"/>
      </dsp:txXfrm>
    </dsp:sp>
    <dsp:sp modelId="{9C9FD9B2-8960-4BE3-9E22-7D6A3CCEB945}">
      <dsp:nvSpPr>
        <dsp:cNvPr id="0" name=""/>
        <dsp:cNvSpPr/>
      </dsp:nvSpPr>
      <dsp:spPr>
        <a:xfrm>
          <a:off x="3312364" y="3509832"/>
          <a:ext cx="2720084" cy="53367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prstClr val="white"/>
              </a:solidFill>
              <a:latin typeface="Calibri"/>
              <a:ea typeface="+mn-ea"/>
              <a:cs typeface="+mn-cs"/>
            </a:rPr>
            <a:t>Enfiler</a:t>
          </a:r>
          <a:r>
            <a:rPr lang="en-US" sz="1800" b="1" kern="1200" dirty="0">
              <a:solidFill>
                <a:prstClr val="white"/>
              </a:solidFill>
              <a:latin typeface="Calibri"/>
              <a:ea typeface="+mn-ea"/>
              <a:cs typeface="+mn-cs"/>
            </a:rPr>
            <a:t> le </a:t>
          </a:r>
          <a:r>
            <a:rPr lang="en-US" sz="1800" b="1" kern="1200" dirty="0" err="1">
              <a:solidFill>
                <a:prstClr val="white"/>
              </a:solidFill>
              <a:latin typeface="Calibri"/>
              <a:ea typeface="+mn-ea"/>
              <a:cs typeface="+mn-cs"/>
            </a:rPr>
            <a:t>tablier</a:t>
          </a:r>
          <a:endParaRPr lang="en-US" sz="1800" b="1" kern="1200" dirty="0">
            <a:solidFill>
              <a:prstClr val="white"/>
            </a:solidFill>
            <a:latin typeface="Calibri"/>
            <a:ea typeface="+mn-ea"/>
            <a:cs typeface="+mn-cs"/>
          </a:endParaRPr>
        </a:p>
      </dsp:txBody>
      <dsp:txXfrm>
        <a:off x="3327995" y="3525463"/>
        <a:ext cx="2688822" cy="502417"/>
      </dsp:txXfrm>
    </dsp:sp>
    <dsp:sp modelId="{06F05864-6F0C-4DDF-A68D-E2F3FB5E3F7F}">
      <dsp:nvSpPr>
        <dsp:cNvPr id="0" name=""/>
        <dsp:cNvSpPr/>
      </dsp:nvSpPr>
      <dsp:spPr>
        <a:xfrm rot="17159645">
          <a:off x="5537802" y="3112160"/>
          <a:ext cx="1365552" cy="16331"/>
        </a:xfrm>
        <a:custGeom>
          <a:avLst/>
          <a:gdLst/>
          <a:ahLst/>
          <a:cxnLst/>
          <a:rect l="0" t="0" r="0" b="0"/>
          <a:pathLst>
            <a:path>
              <a:moveTo>
                <a:pt x="0" y="8165"/>
              </a:moveTo>
              <a:lnTo>
                <a:pt x="1365552" y="81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6186440" y="3086187"/>
        <a:ext cx="68277" cy="68277"/>
      </dsp:txXfrm>
    </dsp:sp>
    <dsp:sp modelId="{120A2212-CE24-4364-A802-16C7AB9272A5}">
      <dsp:nvSpPr>
        <dsp:cNvPr id="0" name=""/>
        <dsp:cNvSpPr/>
      </dsp:nvSpPr>
      <dsp:spPr>
        <a:xfrm>
          <a:off x="6408710" y="1651474"/>
          <a:ext cx="1886153" cy="1625011"/>
        </a:xfrm>
        <a:prstGeom prst="roundRect">
          <a:avLst>
            <a:gd name="adj" fmla="val 10000"/>
          </a:avLst>
        </a:prstGeom>
        <a:solidFill>
          <a:srgbClr val="00B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bg1"/>
              </a:solidFill>
            </a:rPr>
            <a:t>Enfiler</a:t>
          </a:r>
          <a:r>
            <a:rPr lang="en-US" sz="1400" b="1" kern="1200" dirty="0">
              <a:solidFill>
                <a:schemeClr val="bg1"/>
              </a:solidFill>
            </a:rPr>
            <a:t> de </a:t>
          </a:r>
          <a:r>
            <a:rPr lang="en-US" sz="1400" b="1" kern="1200" dirty="0" err="1">
              <a:solidFill>
                <a:schemeClr val="bg1"/>
              </a:solidFill>
            </a:rPr>
            <a:t>l’intérieur</a:t>
          </a:r>
          <a:r>
            <a:rPr lang="en-US" sz="1400" b="1" kern="1200" dirty="0">
              <a:solidFill>
                <a:schemeClr val="bg1"/>
              </a:solidFill>
            </a:rPr>
            <a:t> </a:t>
          </a:r>
          <a:r>
            <a:rPr lang="en-US" sz="1400" b="1" kern="1200" dirty="0" err="1">
              <a:solidFill>
                <a:schemeClr val="bg1"/>
              </a:solidFill>
            </a:rPr>
            <a:t>vers</a:t>
          </a:r>
          <a:r>
            <a:rPr lang="en-US" sz="1400" b="1" kern="1200" dirty="0">
              <a:solidFill>
                <a:schemeClr val="bg1"/>
              </a:solidFill>
            </a:rPr>
            <a:t> </a:t>
          </a:r>
          <a:r>
            <a:rPr lang="en-US" sz="1400" b="1" kern="1200" dirty="0" err="1">
              <a:solidFill>
                <a:schemeClr val="bg1"/>
              </a:solidFill>
            </a:rPr>
            <a:t>l’extérieur</a:t>
          </a:r>
          <a:r>
            <a:rPr lang="en-US" sz="1400" b="1" kern="1200" dirty="0">
              <a:solidFill>
                <a:schemeClr val="bg1"/>
              </a:solidFill>
            </a:rPr>
            <a:t>, sans toucher la </a:t>
          </a:r>
          <a:r>
            <a:rPr lang="en-US" sz="1400" b="1" kern="1200" dirty="0" err="1">
              <a:solidFill>
                <a:schemeClr val="bg1"/>
              </a:solidFill>
            </a:rPr>
            <a:t>partie</a:t>
          </a:r>
          <a:r>
            <a:rPr lang="en-US" sz="1400" b="1" kern="1200" dirty="0">
              <a:solidFill>
                <a:schemeClr val="bg1"/>
              </a:solidFill>
            </a:rPr>
            <a:t> </a:t>
          </a:r>
          <a:r>
            <a:rPr lang="en-US" sz="1400" b="1" kern="1200" dirty="0" err="1">
              <a:solidFill>
                <a:schemeClr val="bg1"/>
              </a:solidFill>
            </a:rPr>
            <a:t>extérieure</a:t>
          </a:r>
          <a:r>
            <a:rPr lang="en-US" sz="1400" b="1" kern="1200" dirty="0">
              <a:solidFill>
                <a:schemeClr val="bg1"/>
              </a:solidFill>
            </a:rPr>
            <a:t>. </a:t>
          </a:r>
        </a:p>
      </dsp:txBody>
      <dsp:txXfrm>
        <a:off x="6456305" y="1699069"/>
        <a:ext cx="1790963" cy="1529821"/>
      </dsp:txXfrm>
    </dsp:sp>
    <dsp:sp modelId="{0683DA4F-3749-4BA3-BD1E-7B2420AB1F0B}">
      <dsp:nvSpPr>
        <dsp:cNvPr id="0" name=""/>
        <dsp:cNvSpPr/>
      </dsp:nvSpPr>
      <dsp:spPr>
        <a:xfrm rot="3582633">
          <a:off x="5847576" y="4090590"/>
          <a:ext cx="746005" cy="16331"/>
        </a:xfrm>
        <a:custGeom>
          <a:avLst/>
          <a:gdLst/>
          <a:ahLst/>
          <a:cxnLst/>
          <a:rect l="0" t="0" r="0" b="0"/>
          <a:pathLst>
            <a:path>
              <a:moveTo>
                <a:pt x="0" y="8165"/>
              </a:moveTo>
              <a:lnTo>
                <a:pt x="746005" y="81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6201929" y="4080105"/>
        <a:ext cx="37300" cy="37300"/>
      </dsp:txXfrm>
    </dsp:sp>
    <dsp:sp modelId="{D0CAA6A0-C74E-4035-A869-39509373E472}">
      <dsp:nvSpPr>
        <dsp:cNvPr id="0" name=""/>
        <dsp:cNvSpPr/>
      </dsp:nvSpPr>
      <dsp:spPr>
        <a:xfrm>
          <a:off x="6408710" y="3472092"/>
          <a:ext cx="1022061" cy="1897493"/>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Le </a:t>
          </a:r>
          <a:r>
            <a:rPr lang="en-US" sz="1400" b="1" kern="1200" dirty="0" err="1">
              <a:solidFill>
                <a:schemeClr val="bg1"/>
              </a:solidFill>
            </a:rPr>
            <a:t>tablier</a:t>
          </a:r>
          <a:r>
            <a:rPr lang="en-US" sz="1400" b="1" kern="1200" dirty="0">
              <a:solidFill>
                <a:schemeClr val="bg1"/>
              </a:solidFill>
            </a:rPr>
            <a:t> </a:t>
          </a:r>
          <a:r>
            <a:rPr lang="en-US" sz="1400" b="1" kern="1200" dirty="0" err="1">
              <a:solidFill>
                <a:schemeClr val="bg1"/>
              </a:solidFill>
            </a:rPr>
            <a:t>est</a:t>
          </a:r>
          <a:r>
            <a:rPr lang="en-US" sz="1400" b="1" kern="1200" dirty="0">
              <a:solidFill>
                <a:schemeClr val="bg1"/>
              </a:solidFill>
            </a:rPr>
            <a:t> </a:t>
          </a:r>
          <a:r>
            <a:rPr lang="en-US" sz="1400" b="1" kern="1200" dirty="0" err="1">
              <a:solidFill>
                <a:schemeClr val="bg1"/>
              </a:solidFill>
            </a:rPr>
            <a:t>endommagé</a:t>
          </a:r>
          <a:r>
            <a:rPr lang="en-US" sz="1400" b="1" kern="1200" dirty="0">
              <a:solidFill>
                <a:schemeClr val="bg1"/>
              </a:solidFill>
            </a:rPr>
            <a:t>, </a:t>
          </a:r>
          <a:r>
            <a:rPr lang="en-US" sz="1400" b="1" kern="1200" dirty="0" err="1">
              <a:solidFill>
                <a:schemeClr val="bg1"/>
              </a:solidFill>
            </a:rPr>
            <a:t>tombé</a:t>
          </a:r>
          <a:r>
            <a:rPr lang="en-US" sz="1400" b="1" kern="1200" dirty="0">
              <a:solidFill>
                <a:schemeClr val="bg1"/>
              </a:solidFill>
            </a:rPr>
            <a:t> </a:t>
          </a:r>
          <a:r>
            <a:rPr lang="en-US" sz="1400" b="1" kern="1200" dirty="0" err="1">
              <a:solidFill>
                <a:schemeClr val="bg1"/>
              </a:solidFill>
            </a:rPr>
            <a:t>ou</a:t>
          </a:r>
          <a:r>
            <a:rPr lang="en-US" sz="1400" b="1" kern="1200" dirty="0">
              <a:solidFill>
                <a:schemeClr val="bg1"/>
              </a:solidFill>
            </a:rPr>
            <a:t> pend </a:t>
          </a:r>
          <a:r>
            <a:rPr lang="en-US" sz="1400" b="1" kern="1200" dirty="0" err="1">
              <a:solidFill>
                <a:schemeClr val="bg1"/>
              </a:solidFill>
            </a:rPr>
            <a:t>d’une</a:t>
          </a:r>
          <a:r>
            <a:rPr lang="en-US" sz="1400" b="1" kern="1200" dirty="0">
              <a:solidFill>
                <a:schemeClr val="bg1"/>
              </a:solidFill>
            </a:rPr>
            <a:t> </a:t>
          </a:r>
          <a:r>
            <a:rPr lang="en-US" sz="1400" b="1" kern="1200" dirty="0" err="1">
              <a:solidFill>
                <a:schemeClr val="bg1"/>
              </a:solidFill>
            </a:rPr>
            <a:t>manière</a:t>
          </a:r>
          <a:r>
            <a:rPr lang="en-US" sz="1400" b="1" kern="1200" dirty="0">
              <a:solidFill>
                <a:schemeClr val="bg1"/>
              </a:solidFill>
            </a:rPr>
            <a:t> non </a:t>
          </a:r>
          <a:r>
            <a:rPr lang="en-US" sz="1400" b="1" kern="1200" dirty="0" err="1">
              <a:solidFill>
                <a:schemeClr val="bg1"/>
              </a:solidFill>
            </a:rPr>
            <a:t>correcte</a:t>
          </a:r>
          <a:r>
            <a:rPr lang="en-US" sz="1400" b="1" kern="1200" dirty="0">
              <a:solidFill>
                <a:schemeClr val="bg1"/>
              </a:solidFill>
            </a:rPr>
            <a:t> sur le </a:t>
          </a:r>
          <a:r>
            <a:rPr lang="en-US" sz="1400" b="1" kern="1200" dirty="0" err="1">
              <a:solidFill>
                <a:schemeClr val="bg1"/>
              </a:solidFill>
            </a:rPr>
            <a:t>porte</a:t>
          </a:r>
          <a:r>
            <a:rPr lang="en-US" sz="1400" b="1" kern="1200" dirty="0">
              <a:solidFill>
                <a:schemeClr val="bg1"/>
              </a:solidFill>
            </a:rPr>
            <a:t>-manteaux</a:t>
          </a:r>
        </a:p>
      </dsp:txBody>
      <dsp:txXfrm>
        <a:off x="6438645" y="3502027"/>
        <a:ext cx="962191" cy="1837623"/>
      </dsp:txXfrm>
    </dsp:sp>
    <dsp:sp modelId="{983B5ACC-F2C0-4726-BD43-632A5CBDA47C}">
      <dsp:nvSpPr>
        <dsp:cNvPr id="0" name=""/>
        <dsp:cNvSpPr/>
      </dsp:nvSpPr>
      <dsp:spPr>
        <a:xfrm rot="1160150">
          <a:off x="7418275" y="4486029"/>
          <a:ext cx="443098" cy="16331"/>
        </a:xfrm>
        <a:custGeom>
          <a:avLst/>
          <a:gdLst/>
          <a:ahLst/>
          <a:cxnLst/>
          <a:rect l="0" t="0" r="0" b="0"/>
          <a:pathLst>
            <a:path>
              <a:moveTo>
                <a:pt x="0" y="8165"/>
              </a:moveTo>
              <a:lnTo>
                <a:pt x="443098" y="81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628746" y="4483117"/>
        <a:ext cx="22154" cy="22154"/>
      </dsp:txXfrm>
    </dsp:sp>
    <dsp:sp modelId="{FDF28B47-228D-4B38-92A0-0587D04DC4C6}">
      <dsp:nvSpPr>
        <dsp:cNvPr id="0" name=""/>
        <dsp:cNvSpPr/>
      </dsp:nvSpPr>
      <dsp:spPr>
        <a:xfrm>
          <a:off x="7848876" y="4048160"/>
          <a:ext cx="1022061" cy="1038782"/>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Jeter et </a:t>
          </a:r>
          <a:r>
            <a:rPr lang="en-US" sz="1400" b="1" kern="1200" dirty="0" err="1">
              <a:solidFill>
                <a:schemeClr val="bg1"/>
              </a:solidFill>
            </a:rPr>
            <a:t>prendre</a:t>
          </a:r>
          <a:r>
            <a:rPr lang="en-US" sz="1400" b="1" kern="1200" dirty="0">
              <a:solidFill>
                <a:schemeClr val="bg1"/>
              </a:solidFill>
            </a:rPr>
            <a:t> un nouveau </a:t>
          </a:r>
          <a:r>
            <a:rPr lang="en-US" sz="1400" b="1" kern="1200" dirty="0" err="1">
              <a:solidFill>
                <a:schemeClr val="bg1"/>
              </a:solidFill>
            </a:rPr>
            <a:t>tablier</a:t>
          </a:r>
          <a:endParaRPr lang="en-US" sz="1400" b="1" kern="1200" dirty="0">
            <a:solidFill>
              <a:schemeClr val="bg1"/>
            </a:solidFill>
          </a:endParaRPr>
        </a:p>
      </dsp:txBody>
      <dsp:txXfrm>
        <a:off x="7878811" y="4078095"/>
        <a:ext cx="962191" cy="978912"/>
      </dsp:txXfrm>
    </dsp:sp>
    <dsp:sp modelId="{E146C324-5557-463D-8990-EB3652449A7F}">
      <dsp:nvSpPr>
        <dsp:cNvPr id="0" name=""/>
        <dsp:cNvSpPr/>
      </dsp:nvSpPr>
      <dsp:spPr>
        <a:xfrm rot="4493623">
          <a:off x="2323592" y="3621585"/>
          <a:ext cx="1568719" cy="16331"/>
        </a:xfrm>
        <a:custGeom>
          <a:avLst/>
          <a:gdLst/>
          <a:ahLst/>
          <a:cxnLst/>
          <a:rect l="0" t="0" r="0" b="0"/>
          <a:pathLst>
            <a:path>
              <a:moveTo>
                <a:pt x="0" y="8165"/>
              </a:moveTo>
              <a:lnTo>
                <a:pt x="1568719" y="81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68734" y="3590533"/>
        <a:ext cx="78435" cy="78435"/>
      </dsp:txXfrm>
    </dsp:sp>
    <dsp:sp modelId="{B4DF142E-8932-430B-B4DE-EA06574C5E98}">
      <dsp:nvSpPr>
        <dsp:cNvPr id="0" name=""/>
        <dsp:cNvSpPr/>
      </dsp:nvSpPr>
      <dsp:spPr>
        <a:xfrm>
          <a:off x="3312364" y="4120166"/>
          <a:ext cx="2720084" cy="53367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prstClr val="white"/>
              </a:solidFill>
              <a:latin typeface="Calibri"/>
              <a:ea typeface="+mn-ea"/>
              <a:cs typeface="+mn-cs"/>
            </a:rPr>
            <a:t>Traitement</a:t>
          </a:r>
          <a:r>
            <a:rPr lang="en-US" sz="1800" b="1" kern="1200" dirty="0">
              <a:solidFill>
                <a:prstClr val="white"/>
              </a:solidFill>
              <a:latin typeface="Calibri"/>
              <a:ea typeface="+mn-ea"/>
              <a:cs typeface="+mn-cs"/>
            </a:rPr>
            <a:t> du patient</a:t>
          </a:r>
        </a:p>
      </dsp:txBody>
      <dsp:txXfrm>
        <a:off x="3327995" y="4135797"/>
        <a:ext cx="2688822" cy="502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2E64F-D26A-4B52-B076-E9036B94588D}">
      <dsp:nvSpPr>
        <dsp:cNvPr id="0" name=""/>
        <dsp:cNvSpPr/>
      </dsp:nvSpPr>
      <dsp:spPr>
        <a:xfrm>
          <a:off x="0" y="2258208"/>
          <a:ext cx="2868573" cy="1266413"/>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rPr>
            <a:t>Prendre</a:t>
          </a:r>
          <a:r>
            <a:rPr lang="en-US" sz="3200" b="1" kern="1200" dirty="0">
              <a:solidFill>
                <a:schemeClr val="bg1"/>
              </a:solidFill>
            </a:rPr>
            <a:t> </a:t>
          </a:r>
          <a:r>
            <a:rPr lang="en-US" sz="3200" b="1" kern="1200" dirty="0" err="1">
              <a:solidFill>
                <a:schemeClr val="bg1"/>
              </a:solidFill>
            </a:rPr>
            <a:t>une</a:t>
          </a:r>
          <a:r>
            <a:rPr lang="en-US" sz="3200" b="1" kern="1200" dirty="0">
              <a:solidFill>
                <a:schemeClr val="bg1"/>
              </a:solidFill>
            </a:rPr>
            <a:t> pause</a:t>
          </a:r>
        </a:p>
      </dsp:txBody>
      <dsp:txXfrm>
        <a:off x="37092" y="2295300"/>
        <a:ext cx="2794389" cy="1192229"/>
      </dsp:txXfrm>
    </dsp:sp>
    <dsp:sp modelId="{3E00084F-3189-436A-BFA3-1CB62DAA5A57}">
      <dsp:nvSpPr>
        <dsp:cNvPr id="0" name=""/>
        <dsp:cNvSpPr/>
      </dsp:nvSpPr>
      <dsp:spPr>
        <a:xfrm rot="16796690">
          <a:off x="1978938" y="1825135"/>
          <a:ext cx="2150695" cy="14180"/>
        </a:xfrm>
        <a:custGeom>
          <a:avLst/>
          <a:gdLst/>
          <a:ahLst/>
          <a:cxnLst/>
          <a:rect l="0" t="0" r="0" b="0"/>
          <a:pathLst>
            <a:path>
              <a:moveTo>
                <a:pt x="0" y="7090"/>
              </a:moveTo>
              <a:lnTo>
                <a:pt x="2150695" y="70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000518" y="1778457"/>
        <a:ext cx="107534" cy="107534"/>
      </dsp:txXfrm>
    </dsp:sp>
    <dsp:sp modelId="{078C9727-7A51-4C6F-A555-584D0793FF8D}">
      <dsp:nvSpPr>
        <dsp:cNvPr id="0" name=""/>
        <dsp:cNvSpPr/>
      </dsp:nvSpPr>
      <dsp:spPr>
        <a:xfrm>
          <a:off x="3239998" y="554631"/>
          <a:ext cx="2340002" cy="436807"/>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rPr>
            <a:t>Boire</a:t>
          </a:r>
          <a:r>
            <a:rPr lang="en-US" sz="2000" b="1" kern="1200" dirty="0">
              <a:solidFill>
                <a:schemeClr val="bg1"/>
              </a:solidFill>
            </a:rPr>
            <a:t> / </a:t>
          </a:r>
          <a:r>
            <a:rPr lang="en-US" sz="2000" b="1" kern="1200" dirty="0" err="1">
              <a:solidFill>
                <a:schemeClr val="bg1"/>
              </a:solidFill>
            </a:rPr>
            <a:t>grignoter</a:t>
          </a:r>
          <a:endParaRPr lang="en-US" sz="2000" b="1" kern="1200" dirty="0">
            <a:solidFill>
              <a:schemeClr val="bg1"/>
            </a:solidFill>
          </a:endParaRPr>
        </a:p>
      </dsp:txBody>
      <dsp:txXfrm>
        <a:off x="3252792" y="567425"/>
        <a:ext cx="2314414" cy="411219"/>
      </dsp:txXfrm>
    </dsp:sp>
    <dsp:sp modelId="{2C1EBBB7-AC21-4CEB-90AB-081CC372C2F2}">
      <dsp:nvSpPr>
        <dsp:cNvPr id="0" name=""/>
        <dsp:cNvSpPr/>
      </dsp:nvSpPr>
      <dsp:spPr>
        <a:xfrm>
          <a:off x="5580000" y="765944"/>
          <a:ext cx="333676" cy="14180"/>
        </a:xfrm>
        <a:custGeom>
          <a:avLst/>
          <a:gdLst/>
          <a:ahLst/>
          <a:cxnLst/>
          <a:rect l="0" t="0" r="0" b="0"/>
          <a:pathLst>
            <a:path>
              <a:moveTo>
                <a:pt x="0" y="7090"/>
              </a:moveTo>
              <a:lnTo>
                <a:pt x="333676" y="70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738497" y="764693"/>
        <a:ext cx="16683" cy="16683"/>
      </dsp:txXfrm>
    </dsp:sp>
    <dsp:sp modelId="{73138713-16E4-4A96-AF03-3AFE98EDC60C}">
      <dsp:nvSpPr>
        <dsp:cNvPr id="0" name=""/>
        <dsp:cNvSpPr/>
      </dsp:nvSpPr>
      <dsp:spPr>
        <a:xfrm>
          <a:off x="5913677" y="105786"/>
          <a:ext cx="2865087" cy="133449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bg1"/>
              </a:solidFill>
            </a:rPr>
            <a:t>Détacher</a:t>
          </a:r>
          <a:r>
            <a:rPr lang="en-US" sz="1600" b="1" kern="1200" dirty="0">
              <a:solidFill>
                <a:schemeClr val="bg1"/>
              </a:solidFill>
            </a:rPr>
            <a:t> le masque (sans toucher la </a:t>
          </a:r>
          <a:r>
            <a:rPr lang="en-US" sz="1600" b="1" kern="1200" dirty="0" err="1">
              <a:solidFill>
                <a:schemeClr val="bg1"/>
              </a:solidFill>
            </a:rPr>
            <a:t>partie</a:t>
          </a:r>
          <a:r>
            <a:rPr lang="en-US" sz="1600" b="1" kern="1200" dirty="0">
              <a:solidFill>
                <a:schemeClr val="bg1"/>
              </a:solidFill>
            </a:rPr>
            <a:t> </a:t>
          </a:r>
          <a:r>
            <a:rPr lang="en-US" sz="1600" b="1" kern="1200" dirty="0" err="1">
              <a:solidFill>
                <a:schemeClr val="bg1"/>
              </a:solidFill>
            </a:rPr>
            <a:t>avant</a:t>
          </a:r>
          <a:r>
            <a:rPr lang="en-US" sz="1600" b="1" kern="1200" dirty="0">
              <a:solidFill>
                <a:schemeClr val="bg1"/>
              </a:solidFill>
            </a:rPr>
            <a:t>), désinfecter les mains, </a:t>
          </a:r>
          <a:r>
            <a:rPr lang="en-US" sz="1600" b="1" kern="1200" dirty="0" err="1">
              <a:solidFill>
                <a:schemeClr val="bg1"/>
              </a:solidFill>
            </a:rPr>
            <a:t>boire</a:t>
          </a:r>
          <a:r>
            <a:rPr lang="en-US" sz="1600" b="1" kern="1200" dirty="0">
              <a:solidFill>
                <a:schemeClr val="bg1"/>
              </a:solidFill>
            </a:rPr>
            <a:t> / </a:t>
          </a:r>
          <a:r>
            <a:rPr lang="en-US" sz="1600" b="1" kern="1200" dirty="0" err="1">
              <a:solidFill>
                <a:schemeClr val="bg1"/>
              </a:solidFill>
            </a:rPr>
            <a:t>grignoter</a:t>
          </a:r>
          <a:r>
            <a:rPr lang="en-US" sz="1600" b="1" kern="1200" dirty="0">
              <a:solidFill>
                <a:schemeClr val="bg1"/>
              </a:solidFill>
            </a:rPr>
            <a:t>, </a:t>
          </a:r>
          <a:r>
            <a:rPr lang="en-US" sz="1600" b="1" kern="1200" dirty="0" err="1">
              <a:solidFill>
                <a:schemeClr val="bg1"/>
              </a:solidFill>
            </a:rPr>
            <a:t>repositionner</a:t>
          </a:r>
          <a:r>
            <a:rPr lang="en-US" sz="1600" b="1" kern="1200" dirty="0">
              <a:solidFill>
                <a:schemeClr val="bg1"/>
              </a:solidFill>
            </a:rPr>
            <a:t> le masque et désinfection des mains</a:t>
          </a:r>
        </a:p>
      </dsp:txBody>
      <dsp:txXfrm>
        <a:off x="5952763" y="144872"/>
        <a:ext cx="2786915" cy="1256326"/>
      </dsp:txXfrm>
    </dsp:sp>
    <dsp:sp modelId="{C9A84DD3-15A5-4B81-A510-F1D031AD5C44}">
      <dsp:nvSpPr>
        <dsp:cNvPr id="0" name=""/>
        <dsp:cNvSpPr/>
      </dsp:nvSpPr>
      <dsp:spPr>
        <a:xfrm rot="18574950">
          <a:off x="2762830" y="2659697"/>
          <a:ext cx="582912" cy="14180"/>
        </a:xfrm>
        <a:custGeom>
          <a:avLst/>
          <a:gdLst/>
          <a:ahLst/>
          <a:cxnLst/>
          <a:rect l="0" t="0" r="0" b="0"/>
          <a:pathLst>
            <a:path>
              <a:moveTo>
                <a:pt x="0" y="7090"/>
              </a:moveTo>
              <a:lnTo>
                <a:pt x="582912" y="70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39713" y="2652215"/>
        <a:ext cx="29145" cy="29145"/>
      </dsp:txXfrm>
    </dsp:sp>
    <dsp:sp modelId="{A4E206A7-100E-4397-8C6A-ADBEEE084787}">
      <dsp:nvSpPr>
        <dsp:cNvPr id="0" name=""/>
        <dsp:cNvSpPr/>
      </dsp:nvSpPr>
      <dsp:spPr>
        <a:xfrm>
          <a:off x="3239998" y="2223756"/>
          <a:ext cx="2340002" cy="436807"/>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Repas</a:t>
          </a:r>
          <a:endParaRPr lang="en-US" sz="2000" b="1" kern="1200" dirty="0">
            <a:solidFill>
              <a:prstClr val="white"/>
            </a:solidFill>
            <a:latin typeface="Calibri"/>
            <a:ea typeface="+mn-ea"/>
            <a:cs typeface="+mn-cs"/>
          </a:endParaRPr>
        </a:p>
      </dsp:txBody>
      <dsp:txXfrm>
        <a:off x="3252792" y="2236550"/>
        <a:ext cx="2314414" cy="411219"/>
      </dsp:txXfrm>
    </dsp:sp>
    <dsp:sp modelId="{D8697593-881E-49B8-A0F0-417275919FA1}">
      <dsp:nvSpPr>
        <dsp:cNvPr id="0" name=""/>
        <dsp:cNvSpPr/>
      </dsp:nvSpPr>
      <dsp:spPr>
        <a:xfrm rot="21524768">
          <a:off x="5579960" y="2431418"/>
          <a:ext cx="333756" cy="14180"/>
        </a:xfrm>
        <a:custGeom>
          <a:avLst/>
          <a:gdLst/>
          <a:ahLst/>
          <a:cxnLst/>
          <a:rect l="0" t="0" r="0" b="0"/>
          <a:pathLst>
            <a:path>
              <a:moveTo>
                <a:pt x="0" y="7090"/>
              </a:moveTo>
              <a:lnTo>
                <a:pt x="333756" y="70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738495" y="2430164"/>
        <a:ext cx="16687" cy="16687"/>
      </dsp:txXfrm>
    </dsp:sp>
    <dsp:sp modelId="{F55FC550-55E8-4A0A-BED6-940B2D8EEEFC}">
      <dsp:nvSpPr>
        <dsp:cNvPr id="0" name=""/>
        <dsp:cNvSpPr/>
      </dsp:nvSpPr>
      <dsp:spPr>
        <a:xfrm>
          <a:off x="5913677" y="1505805"/>
          <a:ext cx="2791389" cy="1858103"/>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prstClr val="white"/>
              </a:solidFill>
              <a:latin typeface="Calibri"/>
              <a:ea typeface="+mn-ea"/>
              <a:cs typeface="+mn-cs"/>
            </a:rPr>
            <a:t>Retirer</a:t>
          </a:r>
          <a:r>
            <a:rPr lang="en-US" sz="1600" b="1" kern="1200" dirty="0">
              <a:solidFill>
                <a:prstClr val="white"/>
              </a:solidFill>
              <a:latin typeface="Calibri"/>
              <a:ea typeface="+mn-ea"/>
              <a:cs typeface="+mn-cs"/>
            </a:rPr>
            <a:t> le masque ( le </a:t>
          </a:r>
          <a:r>
            <a:rPr lang="en-US" sz="1600" b="1" kern="1200" dirty="0" err="1">
              <a:solidFill>
                <a:prstClr val="white"/>
              </a:solidFill>
              <a:latin typeface="Calibri"/>
              <a:ea typeface="+mn-ea"/>
              <a:cs typeface="+mn-cs"/>
            </a:rPr>
            <a:t>déposer</a:t>
          </a:r>
          <a:r>
            <a:rPr lang="en-US" sz="1600" b="1" kern="1200" dirty="0">
              <a:solidFill>
                <a:prstClr val="white"/>
              </a:solidFill>
              <a:latin typeface="Calibri"/>
              <a:ea typeface="+mn-ea"/>
              <a:cs typeface="+mn-cs"/>
            </a:rPr>
            <a:t> face </a:t>
          </a:r>
          <a:r>
            <a:rPr lang="en-US" sz="1600" b="1" kern="1200" dirty="0" err="1">
              <a:solidFill>
                <a:prstClr val="white"/>
              </a:solidFill>
              <a:latin typeface="Calibri"/>
              <a:ea typeface="+mn-ea"/>
              <a:cs typeface="+mn-cs"/>
            </a:rPr>
            <a:t>externe</a:t>
          </a:r>
          <a:r>
            <a:rPr lang="en-US" sz="1600" b="1" kern="1200" dirty="0">
              <a:solidFill>
                <a:prstClr val="white"/>
              </a:solidFill>
              <a:latin typeface="Calibri"/>
              <a:ea typeface="+mn-ea"/>
              <a:cs typeface="+mn-cs"/>
            </a:rPr>
            <a:t> </a:t>
          </a:r>
          <a:r>
            <a:rPr lang="en-US" sz="1600" b="1" kern="1200" dirty="0" err="1">
              <a:solidFill>
                <a:prstClr val="white"/>
              </a:solidFill>
              <a:latin typeface="Calibri"/>
              <a:ea typeface="+mn-ea"/>
              <a:cs typeface="+mn-cs"/>
            </a:rPr>
            <a:t>vers</a:t>
          </a:r>
          <a:r>
            <a:rPr lang="en-US" sz="1600" b="1" kern="1200" dirty="0">
              <a:solidFill>
                <a:prstClr val="white"/>
              </a:solidFill>
              <a:latin typeface="Calibri"/>
              <a:ea typeface="+mn-ea"/>
              <a:cs typeface="+mn-cs"/>
            </a:rPr>
            <a:t> le bas </a:t>
          </a:r>
          <a:r>
            <a:rPr lang="en-US" sz="1600" b="1" kern="1200" dirty="0" err="1">
              <a:solidFill>
                <a:prstClr val="white"/>
              </a:solidFill>
              <a:latin typeface="Calibri"/>
              <a:ea typeface="+mn-ea"/>
              <a:cs typeface="+mn-cs"/>
            </a:rPr>
            <a:t>dans</a:t>
          </a:r>
          <a:r>
            <a:rPr lang="en-US" sz="1600" b="1" kern="1200" dirty="0">
              <a:solidFill>
                <a:prstClr val="white"/>
              </a:solidFill>
              <a:latin typeface="Calibri"/>
              <a:ea typeface="+mn-ea"/>
              <a:cs typeface="+mn-cs"/>
            </a:rPr>
            <a:t> un recipient), laver les mains, se </a:t>
          </a:r>
          <a:r>
            <a:rPr lang="en-US" sz="1600" b="1" kern="1200" dirty="0" err="1">
              <a:solidFill>
                <a:prstClr val="white"/>
              </a:solidFill>
              <a:latin typeface="Calibri"/>
              <a:ea typeface="+mn-ea"/>
              <a:cs typeface="+mn-cs"/>
            </a:rPr>
            <a:t>restaurer</a:t>
          </a:r>
          <a:r>
            <a:rPr lang="en-US" sz="1600" b="1" kern="1200" dirty="0">
              <a:solidFill>
                <a:prstClr val="white"/>
              </a:solidFill>
              <a:latin typeface="Calibri"/>
              <a:ea typeface="+mn-ea"/>
              <a:cs typeface="+mn-cs"/>
            </a:rPr>
            <a:t>, laver les mains, </a:t>
          </a:r>
          <a:r>
            <a:rPr lang="en-US" sz="1600" b="1" kern="1200" dirty="0" err="1">
              <a:solidFill>
                <a:prstClr val="white"/>
              </a:solidFill>
              <a:latin typeface="Calibri"/>
              <a:ea typeface="+mn-ea"/>
              <a:cs typeface="+mn-cs"/>
            </a:rPr>
            <a:t>remettre</a:t>
          </a:r>
          <a:r>
            <a:rPr lang="en-US" sz="1600" b="1" kern="1200" dirty="0">
              <a:solidFill>
                <a:prstClr val="white"/>
              </a:solidFill>
              <a:latin typeface="Calibri"/>
              <a:ea typeface="+mn-ea"/>
              <a:cs typeface="+mn-cs"/>
            </a:rPr>
            <a:t> le masque et désinfection des mains. </a:t>
          </a:r>
        </a:p>
        <a:p>
          <a:pPr marL="0" lvl="0" indent="0" algn="ctr" defTabSz="711200">
            <a:lnSpc>
              <a:spcPct val="90000"/>
            </a:lnSpc>
            <a:spcBef>
              <a:spcPct val="0"/>
            </a:spcBef>
            <a:spcAft>
              <a:spcPct val="35000"/>
            </a:spcAft>
            <a:buNone/>
          </a:pPr>
          <a:r>
            <a:rPr lang="en-US" sz="1600" b="1" kern="1200" dirty="0" err="1">
              <a:solidFill>
                <a:prstClr val="white"/>
              </a:solidFill>
              <a:latin typeface="Calibri"/>
              <a:ea typeface="+mn-ea"/>
              <a:cs typeface="+mn-cs"/>
            </a:rPr>
            <a:t>Désinfection</a:t>
          </a:r>
          <a:r>
            <a:rPr lang="en-US" sz="1600" b="1" kern="1200" dirty="0">
              <a:solidFill>
                <a:prstClr val="white"/>
              </a:solidFill>
              <a:latin typeface="Calibri"/>
              <a:ea typeface="+mn-ea"/>
              <a:cs typeface="+mn-cs"/>
            </a:rPr>
            <a:t> de la table.</a:t>
          </a:r>
        </a:p>
      </dsp:txBody>
      <dsp:txXfrm>
        <a:off x="5968099" y="1560227"/>
        <a:ext cx="2682545" cy="1749259"/>
      </dsp:txXfrm>
    </dsp:sp>
    <dsp:sp modelId="{D4FB2EE8-6AD9-4576-856A-55766FA306A6}">
      <dsp:nvSpPr>
        <dsp:cNvPr id="0" name=""/>
        <dsp:cNvSpPr/>
      </dsp:nvSpPr>
      <dsp:spPr>
        <a:xfrm rot="4262177">
          <a:off x="2482809" y="3424785"/>
          <a:ext cx="1142953" cy="14180"/>
        </a:xfrm>
        <a:custGeom>
          <a:avLst/>
          <a:gdLst/>
          <a:ahLst/>
          <a:cxnLst/>
          <a:rect l="0" t="0" r="0" b="0"/>
          <a:pathLst>
            <a:path>
              <a:moveTo>
                <a:pt x="0" y="7090"/>
              </a:moveTo>
              <a:lnTo>
                <a:pt x="1142953" y="70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025712" y="3403301"/>
        <a:ext cx="57147" cy="57147"/>
      </dsp:txXfrm>
    </dsp:sp>
    <dsp:sp modelId="{C49EB1EA-32FB-4764-9C18-FDF0F1BE91CA}">
      <dsp:nvSpPr>
        <dsp:cNvPr id="0" name=""/>
        <dsp:cNvSpPr/>
      </dsp:nvSpPr>
      <dsp:spPr>
        <a:xfrm>
          <a:off x="3239998" y="3753931"/>
          <a:ext cx="2340002" cy="436807"/>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Fumer</a:t>
          </a:r>
          <a:endParaRPr lang="en-US" sz="2000" b="1" kern="1200" dirty="0">
            <a:solidFill>
              <a:prstClr val="white"/>
            </a:solidFill>
            <a:latin typeface="Calibri"/>
            <a:ea typeface="+mn-ea"/>
            <a:cs typeface="+mn-cs"/>
          </a:endParaRPr>
        </a:p>
      </dsp:txBody>
      <dsp:txXfrm>
        <a:off x="3252792" y="3766725"/>
        <a:ext cx="2314414" cy="411219"/>
      </dsp:txXfrm>
    </dsp:sp>
    <dsp:sp modelId="{5FE79557-7B7E-490E-A208-CEE0016C7753}">
      <dsp:nvSpPr>
        <dsp:cNvPr id="0" name=""/>
        <dsp:cNvSpPr/>
      </dsp:nvSpPr>
      <dsp:spPr>
        <a:xfrm>
          <a:off x="5580000" y="3965244"/>
          <a:ext cx="333676" cy="14180"/>
        </a:xfrm>
        <a:custGeom>
          <a:avLst/>
          <a:gdLst/>
          <a:ahLst/>
          <a:cxnLst/>
          <a:rect l="0" t="0" r="0" b="0"/>
          <a:pathLst>
            <a:path>
              <a:moveTo>
                <a:pt x="0" y="7090"/>
              </a:moveTo>
              <a:lnTo>
                <a:pt x="333676" y="70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738497" y="3963993"/>
        <a:ext cx="16683" cy="16683"/>
      </dsp:txXfrm>
    </dsp:sp>
    <dsp:sp modelId="{04CFD7A7-7116-497C-A159-52539F1D5040}">
      <dsp:nvSpPr>
        <dsp:cNvPr id="0" name=""/>
        <dsp:cNvSpPr/>
      </dsp:nvSpPr>
      <dsp:spPr>
        <a:xfrm>
          <a:off x="5913677" y="3429429"/>
          <a:ext cx="2794333" cy="1085810"/>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white"/>
              </a:solidFill>
              <a:latin typeface="Calibri"/>
              <a:ea typeface="+mn-ea"/>
              <a:cs typeface="+mn-cs"/>
            </a:rPr>
            <a:t>Désinfecter les mains </a:t>
          </a:r>
          <a:r>
            <a:rPr lang="en-US" sz="1600" b="1" kern="1200" dirty="0" err="1">
              <a:solidFill>
                <a:prstClr val="white"/>
              </a:solidFill>
              <a:latin typeface="Calibri"/>
              <a:ea typeface="+mn-ea"/>
              <a:cs typeface="+mn-cs"/>
            </a:rPr>
            <a:t>avant</a:t>
          </a:r>
          <a:r>
            <a:rPr lang="en-US" sz="1600" b="1" kern="1200" dirty="0">
              <a:solidFill>
                <a:prstClr val="white"/>
              </a:solidFill>
              <a:latin typeface="Calibri"/>
              <a:ea typeface="+mn-ea"/>
              <a:cs typeface="+mn-cs"/>
            </a:rPr>
            <a:t> et après </a:t>
          </a:r>
          <a:r>
            <a:rPr lang="en-US" sz="1600" b="1" kern="1200" dirty="0" err="1">
              <a:solidFill>
                <a:prstClr val="white"/>
              </a:solidFill>
              <a:latin typeface="Calibri"/>
              <a:ea typeface="+mn-ea"/>
              <a:cs typeface="+mn-cs"/>
            </a:rPr>
            <a:t>avoir</a:t>
          </a:r>
          <a:r>
            <a:rPr lang="en-US" sz="1600" b="1" kern="1200" dirty="0">
              <a:solidFill>
                <a:prstClr val="white"/>
              </a:solidFill>
              <a:latin typeface="Calibri"/>
              <a:ea typeface="+mn-ea"/>
              <a:cs typeface="+mn-cs"/>
            </a:rPr>
            <a:t> </a:t>
          </a:r>
          <a:r>
            <a:rPr lang="en-US" sz="1600" b="1" kern="1200" dirty="0" err="1">
              <a:solidFill>
                <a:prstClr val="white"/>
              </a:solidFill>
              <a:latin typeface="Calibri"/>
              <a:ea typeface="+mn-ea"/>
              <a:cs typeface="+mn-cs"/>
            </a:rPr>
            <a:t>fumé</a:t>
          </a:r>
          <a:endParaRPr lang="en-US" sz="1600" b="1" kern="1200" dirty="0">
            <a:solidFill>
              <a:prstClr val="white"/>
            </a:solidFill>
            <a:latin typeface="Calibri"/>
            <a:ea typeface="+mn-ea"/>
            <a:cs typeface="+mn-cs"/>
          </a:endParaRPr>
        </a:p>
      </dsp:txBody>
      <dsp:txXfrm>
        <a:off x="5945479" y="3461231"/>
        <a:ext cx="2730729" cy="1022206"/>
      </dsp:txXfrm>
    </dsp:sp>
    <dsp:sp modelId="{E146C324-5557-463D-8990-EB3652449A7F}">
      <dsp:nvSpPr>
        <dsp:cNvPr id="0" name=""/>
        <dsp:cNvSpPr/>
      </dsp:nvSpPr>
      <dsp:spPr>
        <a:xfrm rot="4803310">
          <a:off x="1978938" y="3943515"/>
          <a:ext cx="2150695" cy="14180"/>
        </a:xfrm>
        <a:custGeom>
          <a:avLst/>
          <a:gdLst/>
          <a:ahLst/>
          <a:cxnLst/>
          <a:rect l="0" t="0" r="0" b="0"/>
          <a:pathLst>
            <a:path>
              <a:moveTo>
                <a:pt x="0" y="7090"/>
              </a:moveTo>
              <a:lnTo>
                <a:pt x="2150695" y="70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3000518" y="3896838"/>
        <a:ext cx="107534" cy="107534"/>
      </dsp:txXfrm>
    </dsp:sp>
    <dsp:sp modelId="{B4DF142E-8932-430B-B4DE-EA06574C5E98}">
      <dsp:nvSpPr>
        <dsp:cNvPr id="0" name=""/>
        <dsp:cNvSpPr/>
      </dsp:nvSpPr>
      <dsp:spPr>
        <a:xfrm>
          <a:off x="3239998" y="4791392"/>
          <a:ext cx="2340002" cy="436807"/>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latin typeface="Calibri"/>
              <a:ea typeface="+mn-ea"/>
              <a:cs typeface="+mn-cs"/>
            </a:rPr>
            <a:t>Visite</a:t>
          </a:r>
          <a:r>
            <a:rPr lang="en-US" sz="2000" b="1" kern="1200" dirty="0">
              <a:solidFill>
                <a:prstClr val="white"/>
              </a:solidFill>
              <a:latin typeface="Calibri"/>
              <a:ea typeface="+mn-ea"/>
              <a:cs typeface="+mn-cs"/>
            </a:rPr>
            <a:t> aux toilettes</a:t>
          </a:r>
        </a:p>
      </dsp:txBody>
      <dsp:txXfrm>
        <a:off x="3252792" y="4804186"/>
        <a:ext cx="2314414" cy="411219"/>
      </dsp:txXfrm>
    </dsp:sp>
    <dsp:sp modelId="{BC104394-91A0-4078-80E1-02DA06D9E609}">
      <dsp:nvSpPr>
        <dsp:cNvPr id="0" name=""/>
        <dsp:cNvSpPr/>
      </dsp:nvSpPr>
      <dsp:spPr>
        <a:xfrm>
          <a:off x="5580000" y="5002705"/>
          <a:ext cx="333676" cy="14180"/>
        </a:xfrm>
        <a:custGeom>
          <a:avLst/>
          <a:gdLst/>
          <a:ahLst/>
          <a:cxnLst/>
          <a:rect l="0" t="0" r="0" b="0"/>
          <a:pathLst>
            <a:path>
              <a:moveTo>
                <a:pt x="0" y="7090"/>
              </a:moveTo>
              <a:lnTo>
                <a:pt x="333676" y="70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738497" y="5001453"/>
        <a:ext cx="16683" cy="16683"/>
      </dsp:txXfrm>
    </dsp:sp>
    <dsp:sp modelId="{A8D90CBD-74E0-414C-9573-E10CCE256C13}">
      <dsp:nvSpPr>
        <dsp:cNvPr id="0" name=""/>
        <dsp:cNvSpPr/>
      </dsp:nvSpPr>
      <dsp:spPr>
        <a:xfrm>
          <a:off x="5913677" y="4580761"/>
          <a:ext cx="2791389" cy="858068"/>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white"/>
              </a:solidFill>
              <a:latin typeface="Calibri"/>
              <a:ea typeface="+mn-ea"/>
              <a:cs typeface="+mn-cs"/>
            </a:rPr>
            <a:t>Laver les mains après </a:t>
          </a:r>
          <a:r>
            <a:rPr lang="en-US" sz="1600" b="1" kern="1200" dirty="0" err="1">
              <a:solidFill>
                <a:prstClr val="white"/>
              </a:solidFill>
              <a:latin typeface="Calibri"/>
              <a:ea typeface="+mn-ea"/>
              <a:cs typeface="+mn-cs"/>
            </a:rPr>
            <a:t>une</a:t>
          </a:r>
          <a:r>
            <a:rPr lang="en-US" sz="1600" b="1" kern="1200" dirty="0">
              <a:solidFill>
                <a:prstClr val="white"/>
              </a:solidFill>
              <a:latin typeface="Calibri"/>
              <a:ea typeface="+mn-ea"/>
              <a:cs typeface="+mn-cs"/>
            </a:rPr>
            <a:t> </a:t>
          </a:r>
          <a:r>
            <a:rPr lang="en-US" sz="1600" b="1" kern="1200" dirty="0" err="1">
              <a:solidFill>
                <a:prstClr val="white"/>
              </a:solidFill>
              <a:latin typeface="Calibri"/>
              <a:ea typeface="+mn-ea"/>
              <a:cs typeface="+mn-cs"/>
            </a:rPr>
            <a:t>visite</a:t>
          </a:r>
          <a:r>
            <a:rPr lang="en-US" sz="1600" b="1" kern="1200" dirty="0">
              <a:solidFill>
                <a:prstClr val="white"/>
              </a:solidFill>
              <a:latin typeface="Calibri"/>
              <a:ea typeface="+mn-ea"/>
              <a:cs typeface="+mn-cs"/>
            </a:rPr>
            <a:t> aux toilettes</a:t>
          </a:r>
        </a:p>
      </dsp:txBody>
      <dsp:txXfrm>
        <a:off x="5938809" y="4605893"/>
        <a:ext cx="2741125" cy="807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68D38-B446-481C-94C0-751206B06B08}">
      <dsp:nvSpPr>
        <dsp:cNvPr id="0" name=""/>
        <dsp:cNvSpPr/>
      </dsp:nvSpPr>
      <dsp:spPr>
        <a:xfrm>
          <a:off x="671983" y="1944247"/>
          <a:ext cx="3943472" cy="1522994"/>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rPr>
            <a:t>Terminer</a:t>
          </a:r>
          <a:r>
            <a:rPr lang="en-US" sz="3200" b="1" kern="1200" dirty="0">
              <a:solidFill>
                <a:schemeClr val="bg1"/>
              </a:solidFill>
            </a:rPr>
            <a:t> le travail</a:t>
          </a:r>
        </a:p>
      </dsp:txBody>
      <dsp:txXfrm>
        <a:off x="716590" y="1988854"/>
        <a:ext cx="3854258" cy="1433780"/>
      </dsp:txXfrm>
    </dsp:sp>
    <dsp:sp modelId="{D5B121B5-7164-4A09-BAB8-D2A22449D5F8}">
      <dsp:nvSpPr>
        <dsp:cNvPr id="0" name=""/>
        <dsp:cNvSpPr/>
      </dsp:nvSpPr>
      <dsp:spPr>
        <a:xfrm rot="16942240">
          <a:off x="3758277" y="1622011"/>
          <a:ext cx="2181770" cy="36351"/>
        </a:xfrm>
        <a:custGeom>
          <a:avLst/>
          <a:gdLst/>
          <a:ahLst/>
          <a:cxnLst/>
          <a:rect l="0" t="0" r="0" b="0"/>
          <a:pathLst>
            <a:path>
              <a:moveTo>
                <a:pt x="0" y="18175"/>
              </a:moveTo>
              <a:lnTo>
                <a:pt x="2181770" y="181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4794618" y="1585643"/>
        <a:ext cx="109088" cy="109088"/>
      </dsp:txXfrm>
    </dsp:sp>
    <dsp:sp modelId="{07F4A3F5-179F-4F3D-9867-CF3914C757BF}">
      <dsp:nvSpPr>
        <dsp:cNvPr id="0" name=""/>
        <dsp:cNvSpPr/>
      </dsp:nvSpPr>
      <dsp:spPr>
        <a:xfrm>
          <a:off x="5082868" y="4365"/>
          <a:ext cx="4320007" cy="114052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Laver les mains </a:t>
          </a:r>
        </a:p>
      </dsp:txBody>
      <dsp:txXfrm>
        <a:off x="5116273" y="37770"/>
        <a:ext cx="4253197" cy="1073719"/>
      </dsp:txXfrm>
    </dsp:sp>
    <dsp:sp modelId="{5F0BC483-F600-4BF8-9090-E18B3013F0F1}">
      <dsp:nvSpPr>
        <dsp:cNvPr id="0" name=""/>
        <dsp:cNvSpPr/>
      </dsp:nvSpPr>
      <dsp:spPr>
        <a:xfrm rot="17897226">
          <a:off x="4370647" y="2277816"/>
          <a:ext cx="930637" cy="36351"/>
        </a:xfrm>
        <a:custGeom>
          <a:avLst/>
          <a:gdLst/>
          <a:ahLst/>
          <a:cxnLst/>
          <a:rect l="0" t="0" r="0" b="0"/>
          <a:pathLst>
            <a:path>
              <a:moveTo>
                <a:pt x="0" y="18175"/>
              </a:moveTo>
              <a:lnTo>
                <a:pt x="930637" y="181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812700" y="2272726"/>
        <a:ext cx="46531" cy="46531"/>
      </dsp:txXfrm>
    </dsp:sp>
    <dsp:sp modelId="{5D1EAE2F-1A30-47FE-B30B-A1444FABB5E8}">
      <dsp:nvSpPr>
        <dsp:cNvPr id="0" name=""/>
        <dsp:cNvSpPr/>
      </dsp:nvSpPr>
      <dsp:spPr>
        <a:xfrm>
          <a:off x="5056476" y="1315974"/>
          <a:ext cx="4320007" cy="114052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Jeter le masque</a:t>
          </a:r>
        </a:p>
      </dsp:txBody>
      <dsp:txXfrm>
        <a:off x="5089881" y="1349379"/>
        <a:ext cx="4253197" cy="1073719"/>
      </dsp:txXfrm>
    </dsp:sp>
    <dsp:sp modelId="{777960A3-C1DD-490A-B178-EF23D6F9BE03}">
      <dsp:nvSpPr>
        <dsp:cNvPr id="0" name=""/>
        <dsp:cNvSpPr/>
      </dsp:nvSpPr>
      <dsp:spPr>
        <a:xfrm rot="2888013">
          <a:off x="4505563" y="2933621"/>
          <a:ext cx="660806" cy="36351"/>
        </a:xfrm>
        <a:custGeom>
          <a:avLst/>
          <a:gdLst/>
          <a:ahLst/>
          <a:cxnLst/>
          <a:rect l="0" t="0" r="0" b="0"/>
          <a:pathLst>
            <a:path>
              <a:moveTo>
                <a:pt x="0" y="18175"/>
              </a:moveTo>
              <a:lnTo>
                <a:pt x="660806" y="181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4819446" y="2935276"/>
        <a:ext cx="33040" cy="33040"/>
      </dsp:txXfrm>
    </dsp:sp>
    <dsp:sp modelId="{CB8040FE-243F-4E2F-824E-31022B1436B5}">
      <dsp:nvSpPr>
        <dsp:cNvPr id="0" name=""/>
        <dsp:cNvSpPr/>
      </dsp:nvSpPr>
      <dsp:spPr>
        <a:xfrm>
          <a:off x="5056476" y="2627584"/>
          <a:ext cx="4320007" cy="1140529"/>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alibri"/>
              <a:ea typeface="+mn-ea"/>
              <a:cs typeface="+mn-cs"/>
            </a:rPr>
            <a:t>Se changer </a:t>
          </a:r>
          <a:br>
            <a:rPr lang="en-US" sz="2000" b="1" kern="1200" dirty="0">
              <a:solidFill>
                <a:prstClr val="white"/>
              </a:solidFill>
              <a:latin typeface="Calibri"/>
              <a:ea typeface="+mn-ea"/>
              <a:cs typeface="+mn-cs"/>
            </a:rPr>
          </a:br>
          <a:r>
            <a:rPr lang="en-US" sz="2000" b="1" kern="1200" dirty="0">
              <a:solidFill>
                <a:prstClr val="white"/>
              </a:solidFill>
              <a:latin typeface="Calibri"/>
              <a:ea typeface="+mn-ea"/>
              <a:cs typeface="+mn-cs"/>
            </a:rPr>
            <a:t>Faire laver la tenue de travail à 60°C </a:t>
          </a:r>
        </a:p>
      </dsp:txBody>
      <dsp:txXfrm>
        <a:off x="5089881" y="2660989"/>
        <a:ext cx="4253197" cy="1073719"/>
      </dsp:txXfrm>
    </dsp:sp>
    <dsp:sp modelId="{190F21ED-AAF4-4087-B96F-0A48C55151AC}">
      <dsp:nvSpPr>
        <dsp:cNvPr id="0" name=""/>
        <dsp:cNvSpPr/>
      </dsp:nvSpPr>
      <dsp:spPr>
        <a:xfrm rot="4683558">
          <a:off x="3770181" y="3730292"/>
          <a:ext cx="2131569" cy="36351"/>
        </a:xfrm>
        <a:custGeom>
          <a:avLst/>
          <a:gdLst/>
          <a:ahLst/>
          <a:cxnLst/>
          <a:rect l="0" t="0" r="0" b="0"/>
          <a:pathLst>
            <a:path>
              <a:moveTo>
                <a:pt x="0" y="18175"/>
              </a:moveTo>
              <a:lnTo>
                <a:pt x="2131569" y="181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4782677" y="3695178"/>
        <a:ext cx="106578" cy="106578"/>
      </dsp:txXfrm>
    </dsp:sp>
    <dsp:sp modelId="{62BF80FD-7859-427A-9C82-7BE798F15143}">
      <dsp:nvSpPr>
        <dsp:cNvPr id="0" name=""/>
        <dsp:cNvSpPr/>
      </dsp:nvSpPr>
      <dsp:spPr>
        <a:xfrm>
          <a:off x="5056476" y="3939193"/>
          <a:ext cx="4320007" cy="1703997"/>
        </a:xfrm>
        <a:prstGeom prst="roundRect">
          <a:avLst>
            <a:gd name="adj" fmla="val 10000"/>
          </a:avLst>
        </a:prstGeom>
        <a:solidFill>
          <a:srgbClr val="0A00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 </a:t>
          </a:r>
          <a:r>
            <a:rPr lang="en-US" sz="2000" b="1" kern="1200" dirty="0">
              <a:solidFill>
                <a:prstClr val="white"/>
              </a:solidFill>
              <a:latin typeface="Calibri"/>
              <a:ea typeface="+mn-ea"/>
              <a:cs typeface="+mn-cs"/>
            </a:rPr>
            <a:t>Si possible, </a:t>
          </a:r>
          <a:r>
            <a:rPr lang="en-US" sz="2000" b="1" kern="1200" dirty="0" err="1">
              <a:solidFill>
                <a:prstClr val="white"/>
              </a:solidFill>
              <a:latin typeface="Calibri"/>
              <a:ea typeface="+mn-ea"/>
              <a:cs typeface="+mn-cs"/>
            </a:rPr>
            <a:t>avant</a:t>
          </a:r>
          <a:r>
            <a:rPr lang="en-US" sz="2000" b="1" kern="1200" dirty="0">
              <a:solidFill>
                <a:prstClr val="white"/>
              </a:solidFill>
              <a:latin typeface="Calibri"/>
              <a:ea typeface="+mn-ea"/>
              <a:cs typeface="+mn-cs"/>
            </a:rPr>
            <a:t> de </a:t>
          </a:r>
          <a:r>
            <a:rPr lang="en-US" sz="2000" b="1" kern="1200" dirty="0" err="1">
              <a:solidFill>
                <a:prstClr val="white"/>
              </a:solidFill>
              <a:latin typeface="Calibri"/>
              <a:ea typeface="+mn-ea"/>
              <a:cs typeface="+mn-cs"/>
            </a:rPr>
            <a:t>sortir</a:t>
          </a:r>
          <a:r>
            <a:rPr lang="en-US" sz="2000" b="1" kern="1200" dirty="0">
              <a:solidFill>
                <a:prstClr val="white"/>
              </a:solidFill>
              <a:latin typeface="Calibri"/>
              <a:ea typeface="+mn-ea"/>
              <a:cs typeface="+mn-cs"/>
            </a:rPr>
            <a:t>, se </a:t>
          </a:r>
          <a:r>
            <a:rPr lang="en-US" sz="2000" b="1" kern="1200" dirty="0" err="1">
              <a:solidFill>
                <a:prstClr val="white"/>
              </a:solidFill>
              <a:latin typeface="Calibri"/>
              <a:ea typeface="+mn-ea"/>
              <a:cs typeface="+mn-cs"/>
            </a:rPr>
            <a:t>désinfecter</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ou</a:t>
          </a:r>
          <a:r>
            <a:rPr lang="en-US" sz="2000" b="1" kern="1200" dirty="0">
              <a:solidFill>
                <a:prstClr val="white"/>
              </a:solidFill>
              <a:latin typeface="Calibri"/>
              <a:ea typeface="+mn-ea"/>
              <a:cs typeface="+mn-cs"/>
            </a:rPr>
            <a:t> se laver les mains, </a:t>
          </a:r>
          <a:r>
            <a:rPr lang="en-US" sz="2000" b="1" kern="1200" dirty="0" err="1">
              <a:solidFill>
                <a:prstClr val="white"/>
              </a:solidFill>
              <a:latin typeface="Calibri"/>
              <a:ea typeface="+mn-ea"/>
              <a:cs typeface="+mn-cs"/>
            </a:rPr>
            <a:t>juste</a:t>
          </a:r>
          <a:r>
            <a:rPr lang="en-US" sz="2000" b="1" kern="1200" dirty="0">
              <a:solidFill>
                <a:prstClr val="white"/>
              </a:solidFill>
              <a:latin typeface="Calibri"/>
              <a:ea typeface="+mn-ea"/>
              <a:cs typeface="+mn-cs"/>
            </a:rPr>
            <a:t> </a:t>
          </a:r>
          <a:r>
            <a:rPr lang="en-US" sz="2000" b="1" kern="1200" dirty="0" err="1">
              <a:solidFill>
                <a:prstClr val="white"/>
              </a:solidFill>
              <a:latin typeface="Calibri"/>
              <a:ea typeface="+mn-ea"/>
              <a:cs typeface="+mn-cs"/>
            </a:rPr>
            <a:t>avant</a:t>
          </a:r>
          <a:r>
            <a:rPr lang="en-US" sz="2000" b="1" kern="1200" dirty="0">
              <a:solidFill>
                <a:prstClr val="white"/>
              </a:solidFill>
              <a:latin typeface="Calibri"/>
              <a:ea typeface="+mn-ea"/>
              <a:cs typeface="+mn-cs"/>
            </a:rPr>
            <a:t> de quitter le lieu de travail.</a:t>
          </a:r>
        </a:p>
      </dsp:txBody>
      <dsp:txXfrm>
        <a:off x="5106384" y="3989101"/>
        <a:ext cx="4220191" cy="16041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E18584A-10A4-423A-BF2E-A15E8CDA10E9}" type="datetimeFigureOut">
              <a:rPr lang="nl-BE" smtClean="0"/>
              <a:t>2/12/2020</a:t>
            </a:fld>
            <a:endParaRPr lang="nl-BE"/>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C75D78-F94A-4F66-B881-D016F1200ECD}" type="slidenum">
              <a:rPr lang="nl-BE" smtClean="0"/>
              <a:t>‹nr.›</a:t>
            </a:fld>
            <a:endParaRPr lang="nl-BE"/>
          </a:p>
        </p:txBody>
      </p:sp>
    </p:spTree>
    <p:extLst>
      <p:ext uri="{BB962C8B-B14F-4D97-AF65-F5344CB8AC3E}">
        <p14:creationId xmlns:p14="http://schemas.microsoft.com/office/powerpoint/2010/main" val="56527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3C75D78-F94A-4F66-B881-D016F1200ECD}" type="slidenum">
              <a:rPr lang="nl-BE" smtClean="0"/>
              <a:t>1</a:t>
            </a:fld>
            <a:endParaRPr lang="nl-BE"/>
          </a:p>
        </p:txBody>
      </p:sp>
    </p:spTree>
    <p:extLst>
      <p:ext uri="{BB962C8B-B14F-4D97-AF65-F5344CB8AC3E}">
        <p14:creationId xmlns:p14="http://schemas.microsoft.com/office/powerpoint/2010/main" val="342250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dirty="0"/>
          </a:p>
        </p:txBody>
      </p:sp>
      <p:sp>
        <p:nvSpPr>
          <p:cNvPr id="4" name="Slide Number Placeholder 3"/>
          <p:cNvSpPr>
            <a:spLocks noGrp="1"/>
          </p:cNvSpPr>
          <p:nvPr>
            <p:ph type="sldNum" sz="quarter" idx="10"/>
          </p:nvPr>
        </p:nvSpPr>
        <p:spPr/>
        <p:txBody>
          <a:bodyPr/>
          <a:lstStyle/>
          <a:p>
            <a:fld id="{80123F00-386B-416C-9743-D0317332EC69}" type="slidenum">
              <a:rPr lang="nl-BE" smtClean="0"/>
              <a:t>20</a:t>
            </a:fld>
            <a:endParaRPr lang="nl-BE"/>
          </a:p>
        </p:txBody>
      </p:sp>
    </p:spTree>
    <p:extLst>
      <p:ext uri="{BB962C8B-B14F-4D97-AF65-F5344CB8AC3E}">
        <p14:creationId xmlns:p14="http://schemas.microsoft.com/office/powerpoint/2010/main" val="16774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21</a:t>
            </a:fld>
            <a:endParaRPr lang="nl-BE"/>
          </a:p>
        </p:txBody>
      </p:sp>
    </p:spTree>
    <p:extLst>
      <p:ext uri="{BB962C8B-B14F-4D97-AF65-F5344CB8AC3E}">
        <p14:creationId xmlns:p14="http://schemas.microsoft.com/office/powerpoint/2010/main" val="79406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Handen wassen ref fiche3</a:t>
            </a:r>
          </a:p>
        </p:txBody>
      </p:sp>
      <p:sp>
        <p:nvSpPr>
          <p:cNvPr id="4" name="Slide Number Placeholder 3"/>
          <p:cNvSpPr>
            <a:spLocks noGrp="1"/>
          </p:cNvSpPr>
          <p:nvPr>
            <p:ph type="sldNum" sz="quarter" idx="10"/>
          </p:nvPr>
        </p:nvSpPr>
        <p:spPr/>
        <p:txBody>
          <a:bodyPr/>
          <a:lstStyle/>
          <a:p>
            <a:fld id="{80123F00-386B-416C-9743-D0317332EC69}" type="slidenum">
              <a:rPr lang="nl-BE" smtClean="0"/>
              <a:t>22</a:t>
            </a:fld>
            <a:endParaRPr lang="nl-BE"/>
          </a:p>
        </p:txBody>
      </p:sp>
    </p:spTree>
    <p:extLst>
      <p:ext uri="{BB962C8B-B14F-4D97-AF65-F5344CB8AC3E}">
        <p14:creationId xmlns:p14="http://schemas.microsoft.com/office/powerpoint/2010/main" val="2583160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23</a:t>
            </a:fld>
            <a:endParaRPr lang="nl-BE"/>
          </a:p>
        </p:txBody>
      </p:sp>
    </p:spTree>
    <p:extLst>
      <p:ext uri="{BB962C8B-B14F-4D97-AF65-F5344CB8AC3E}">
        <p14:creationId xmlns:p14="http://schemas.microsoft.com/office/powerpoint/2010/main" val="190589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24</a:t>
            </a:fld>
            <a:endParaRPr lang="nl-BE"/>
          </a:p>
        </p:txBody>
      </p:sp>
    </p:spTree>
    <p:extLst>
      <p:ext uri="{BB962C8B-B14F-4D97-AF65-F5344CB8AC3E}">
        <p14:creationId xmlns:p14="http://schemas.microsoft.com/office/powerpoint/2010/main" val="343219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25</a:t>
            </a:fld>
            <a:endParaRPr lang="nl-BE"/>
          </a:p>
        </p:txBody>
      </p:sp>
    </p:spTree>
    <p:extLst>
      <p:ext uri="{BB962C8B-B14F-4D97-AF65-F5344CB8AC3E}">
        <p14:creationId xmlns:p14="http://schemas.microsoft.com/office/powerpoint/2010/main" val="202173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a:p>
          <a:p>
            <a:endParaRPr lang="fr-BE" dirty="0"/>
          </a:p>
        </p:txBody>
      </p:sp>
      <p:sp>
        <p:nvSpPr>
          <p:cNvPr id="4" name="Slide Number Placeholder 3"/>
          <p:cNvSpPr>
            <a:spLocks noGrp="1"/>
          </p:cNvSpPr>
          <p:nvPr>
            <p:ph type="sldNum" sz="quarter" idx="10"/>
          </p:nvPr>
        </p:nvSpPr>
        <p:spPr/>
        <p:txBody>
          <a:bodyPr/>
          <a:lstStyle/>
          <a:p>
            <a:fld id="{B3C75D78-F94A-4F66-B881-D016F1200ECD}" type="slidenum">
              <a:rPr lang="nl-BE" smtClean="0"/>
              <a:t>2</a:t>
            </a:fld>
            <a:endParaRPr lang="nl-BE"/>
          </a:p>
        </p:txBody>
      </p:sp>
    </p:spTree>
    <p:extLst>
      <p:ext uri="{BB962C8B-B14F-4D97-AF65-F5344CB8AC3E}">
        <p14:creationId xmlns:p14="http://schemas.microsoft.com/office/powerpoint/2010/main" val="217121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3C75D78-F94A-4F66-B881-D016F1200ECD}" type="slidenum">
              <a:rPr lang="nl-BE" smtClean="0"/>
              <a:t>4</a:t>
            </a:fld>
            <a:endParaRPr lang="nl-BE"/>
          </a:p>
        </p:txBody>
      </p:sp>
    </p:spTree>
    <p:extLst>
      <p:ext uri="{BB962C8B-B14F-4D97-AF65-F5344CB8AC3E}">
        <p14:creationId xmlns:p14="http://schemas.microsoft.com/office/powerpoint/2010/main" val="381893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10"/>
          </p:nvPr>
        </p:nvSpPr>
        <p:spPr/>
        <p:txBody>
          <a:bodyPr/>
          <a:lstStyle/>
          <a:p>
            <a:fld id="{B3C75D78-F94A-4F66-B881-D016F1200ECD}" type="slidenum">
              <a:rPr lang="nl-BE" smtClean="0"/>
              <a:t>5</a:t>
            </a:fld>
            <a:endParaRPr lang="nl-BE"/>
          </a:p>
        </p:txBody>
      </p:sp>
    </p:spTree>
    <p:extLst>
      <p:ext uri="{BB962C8B-B14F-4D97-AF65-F5344CB8AC3E}">
        <p14:creationId xmlns:p14="http://schemas.microsoft.com/office/powerpoint/2010/main" val="354910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6</a:t>
            </a:fld>
            <a:endParaRPr lang="nl-BE"/>
          </a:p>
        </p:txBody>
      </p:sp>
    </p:spTree>
    <p:extLst>
      <p:ext uri="{BB962C8B-B14F-4D97-AF65-F5344CB8AC3E}">
        <p14:creationId xmlns:p14="http://schemas.microsoft.com/office/powerpoint/2010/main" val="11853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7</a:t>
            </a:fld>
            <a:endParaRPr lang="nl-BE"/>
          </a:p>
        </p:txBody>
      </p:sp>
    </p:spTree>
    <p:extLst>
      <p:ext uri="{BB962C8B-B14F-4D97-AF65-F5344CB8AC3E}">
        <p14:creationId xmlns:p14="http://schemas.microsoft.com/office/powerpoint/2010/main" val="300508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3C75D78-F94A-4F66-B881-D016F1200ECD}" type="slidenum">
              <a:rPr lang="nl-BE" smtClean="0"/>
              <a:t>8</a:t>
            </a:fld>
            <a:endParaRPr lang="nl-BE"/>
          </a:p>
        </p:txBody>
      </p:sp>
    </p:spTree>
    <p:extLst>
      <p:ext uri="{BB962C8B-B14F-4D97-AF65-F5344CB8AC3E}">
        <p14:creationId xmlns:p14="http://schemas.microsoft.com/office/powerpoint/2010/main" val="205911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18</a:t>
            </a:fld>
            <a:endParaRPr lang="nl-BE"/>
          </a:p>
        </p:txBody>
      </p:sp>
    </p:spTree>
    <p:extLst>
      <p:ext uri="{BB962C8B-B14F-4D97-AF65-F5344CB8AC3E}">
        <p14:creationId xmlns:p14="http://schemas.microsoft.com/office/powerpoint/2010/main" val="391309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0123F00-386B-416C-9743-D0317332EC69}" type="slidenum">
              <a:rPr lang="nl-BE" smtClean="0"/>
              <a:t>19</a:t>
            </a:fld>
            <a:endParaRPr lang="nl-BE"/>
          </a:p>
        </p:txBody>
      </p:sp>
    </p:spTree>
    <p:extLst>
      <p:ext uri="{BB962C8B-B14F-4D97-AF65-F5344CB8AC3E}">
        <p14:creationId xmlns:p14="http://schemas.microsoft.com/office/powerpoint/2010/main" val="403839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56FFB700-1664-4628-9323-C5CE47CD7830}" type="datetimeFigureOut">
              <a:rPr lang="nl-BE"/>
              <a:pPr>
                <a:defRPr/>
              </a:pPr>
              <a:t>2/12/2020</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646F99E8-8DE3-4E49-AA30-CDEFC61984DD}" type="slidenum">
              <a:rPr lang="nl-BE"/>
              <a:pPr>
                <a:defRPr/>
              </a:pPr>
              <a:t>‹nr.›</a:t>
            </a:fld>
            <a:endParaRPr lang="nl-BE"/>
          </a:p>
        </p:txBody>
      </p:sp>
    </p:spTree>
    <p:extLst>
      <p:ext uri="{BB962C8B-B14F-4D97-AF65-F5344CB8AC3E}">
        <p14:creationId xmlns:p14="http://schemas.microsoft.com/office/powerpoint/2010/main" val="248585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fld id="{9E52D4FC-E16E-4C78-B0DC-0FE344322D65}" type="datetimeFigureOut">
              <a:rPr lang="nl-BE"/>
              <a:pPr>
                <a:defRPr/>
              </a:pPr>
              <a:t>2/12/2020</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EACEC27A-1699-4AB4-BC44-17303E3270AE}" type="slidenum">
              <a:rPr lang="nl-BE"/>
              <a:pPr>
                <a:defRPr/>
              </a:pPr>
              <a:t>‹nr.›</a:t>
            </a:fld>
            <a:endParaRPr lang="nl-BE"/>
          </a:p>
        </p:txBody>
      </p:sp>
    </p:spTree>
    <p:extLst>
      <p:ext uri="{BB962C8B-B14F-4D97-AF65-F5344CB8AC3E}">
        <p14:creationId xmlns:p14="http://schemas.microsoft.com/office/powerpoint/2010/main" val="279593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fld id="{00DCA567-3C15-405D-9F34-FFF1404F1535}" type="datetimeFigureOut">
              <a:rPr lang="nl-BE"/>
              <a:pPr>
                <a:defRPr/>
              </a:pPr>
              <a:t>2/12/2020</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F6F1F228-A390-4B42-B4B7-7CD5FB44D01D}" type="slidenum">
              <a:rPr lang="nl-BE"/>
              <a:pPr>
                <a:defRPr/>
              </a:pPr>
              <a:t>‹nr.›</a:t>
            </a:fld>
            <a:endParaRPr lang="nl-BE"/>
          </a:p>
        </p:txBody>
      </p:sp>
    </p:spTree>
    <p:extLst>
      <p:ext uri="{BB962C8B-B14F-4D97-AF65-F5344CB8AC3E}">
        <p14:creationId xmlns:p14="http://schemas.microsoft.com/office/powerpoint/2010/main" val="179789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lvl1pPr>
              <a:defRPr/>
            </a:lvl1pPr>
          </a:lstStyle>
          <a:p>
            <a:pPr>
              <a:defRPr/>
            </a:pPr>
            <a:fld id="{16E35A35-516C-4D66-9119-567F2EBB348E}" type="datetimeFigureOut">
              <a:rPr lang="nl-BE"/>
              <a:pPr>
                <a:defRPr/>
              </a:pPr>
              <a:t>2/12/2020</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01399C31-7FC4-4EED-A4D7-334981F03059}" type="slidenum">
              <a:rPr lang="nl-BE"/>
              <a:pPr>
                <a:defRPr/>
              </a:pPr>
              <a:t>‹nr.›</a:t>
            </a:fld>
            <a:endParaRPr lang="nl-BE"/>
          </a:p>
        </p:txBody>
      </p:sp>
      <p:pic>
        <p:nvPicPr>
          <p:cNvPr id="7" name="Afbeelding 6">
            <a:extLst>
              <a:ext uri="{FF2B5EF4-FFF2-40B4-BE49-F238E27FC236}">
                <a16:creationId xmlns:a16="http://schemas.microsoft.com/office/drawing/2014/main" id="{CFF5CD46-92C4-4256-AC51-A18DEC0312CB}"/>
              </a:ext>
            </a:extLst>
          </p:cNvPr>
          <p:cNvPicPr>
            <a:picLocks noChangeAspect="1"/>
          </p:cNvPicPr>
          <p:nvPr userDrawn="1"/>
        </p:nvPicPr>
        <p:blipFill>
          <a:blip r:embed="rId2"/>
          <a:stretch>
            <a:fillRect/>
          </a:stretch>
        </p:blipFill>
        <p:spPr>
          <a:xfrm>
            <a:off x="478683" y="5841368"/>
            <a:ext cx="996973" cy="900000"/>
          </a:xfrm>
          <a:prstGeom prst="rect">
            <a:avLst/>
          </a:prstGeom>
        </p:spPr>
      </p:pic>
    </p:spTree>
    <p:extLst>
      <p:ext uri="{BB962C8B-B14F-4D97-AF65-F5344CB8AC3E}">
        <p14:creationId xmlns:p14="http://schemas.microsoft.com/office/powerpoint/2010/main" val="244191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5A3D5A1-FF04-4152-A8DF-43B6C4ABFCDB}" type="datetimeFigureOut">
              <a:rPr lang="nl-BE"/>
              <a:pPr>
                <a:defRPr/>
              </a:pPr>
              <a:t>2/12/2020</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9A1E0A40-0FBD-4F96-8632-C1193FFD7970}" type="slidenum">
              <a:rPr lang="nl-BE"/>
              <a:pPr>
                <a:defRPr/>
              </a:pPr>
              <a:t>‹nr.›</a:t>
            </a:fld>
            <a:endParaRPr lang="nl-BE"/>
          </a:p>
        </p:txBody>
      </p:sp>
    </p:spTree>
    <p:extLst>
      <p:ext uri="{BB962C8B-B14F-4D97-AF65-F5344CB8AC3E}">
        <p14:creationId xmlns:p14="http://schemas.microsoft.com/office/powerpoint/2010/main" val="342260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3"/>
          <p:cNvSpPr>
            <a:spLocks noGrp="1"/>
          </p:cNvSpPr>
          <p:nvPr>
            <p:ph type="dt" sz="half" idx="10"/>
          </p:nvPr>
        </p:nvSpPr>
        <p:spPr/>
        <p:txBody>
          <a:bodyPr/>
          <a:lstStyle>
            <a:lvl1pPr>
              <a:defRPr/>
            </a:lvl1pPr>
          </a:lstStyle>
          <a:p>
            <a:pPr>
              <a:defRPr/>
            </a:pPr>
            <a:fld id="{78A0FD19-1C57-4C0E-A3E6-5DD66053C289}" type="datetimeFigureOut">
              <a:rPr lang="nl-BE"/>
              <a:pPr>
                <a:defRPr/>
              </a:pPr>
              <a:t>2/12/2020</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0AC3B370-9CBC-4454-9029-310109916C30}" type="slidenum">
              <a:rPr lang="nl-BE"/>
              <a:pPr>
                <a:defRPr/>
              </a:pPr>
              <a:t>‹nr.›</a:t>
            </a:fld>
            <a:endParaRPr lang="nl-BE"/>
          </a:p>
        </p:txBody>
      </p:sp>
    </p:spTree>
    <p:extLst>
      <p:ext uri="{BB962C8B-B14F-4D97-AF65-F5344CB8AC3E}">
        <p14:creationId xmlns:p14="http://schemas.microsoft.com/office/powerpoint/2010/main" val="380434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3"/>
          <p:cNvSpPr>
            <a:spLocks noGrp="1"/>
          </p:cNvSpPr>
          <p:nvPr>
            <p:ph type="dt" sz="half" idx="10"/>
          </p:nvPr>
        </p:nvSpPr>
        <p:spPr/>
        <p:txBody>
          <a:bodyPr/>
          <a:lstStyle>
            <a:lvl1pPr>
              <a:defRPr/>
            </a:lvl1pPr>
          </a:lstStyle>
          <a:p>
            <a:pPr>
              <a:defRPr/>
            </a:pPr>
            <a:fld id="{AF128B33-4FA6-49A9-B359-C544F25DA035}" type="datetimeFigureOut">
              <a:rPr lang="nl-BE"/>
              <a:pPr>
                <a:defRPr/>
              </a:pPr>
              <a:t>2/12/2020</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F7C0D275-F354-4A86-B1B1-4B770B073113}" type="slidenum">
              <a:rPr lang="nl-BE"/>
              <a:pPr>
                <a:defRPr/>
              </a:pPr>
              <a:t>‹nr.›</a:t>
            </a:fld>
            <a:endParaRPr lang="nl-BE"/>
          </a:p>
        </p:txBody>
      </p:sp>
    </p:spTree>
    <p:extLst>
      <p:ext uri="{BB962C8B-B14F-4D97-AF65-F5344CB8AC3E}">
        <p14:creationId xmlns:p14="http://schemas.microsoft.com/office/powerpoint/2010/main" val="79471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521B12C9-B92B-4D9C-8015-18D5CFFAE44B}" type="datetimeFigureOut">
              <a:rPr lang="nl-BE"/>
              <a:pPr>
                <a:defRPr/>
              </a:pPr>
              <a:t>2/12/2020</a:t>
            </a:fld>
            <a:endParaRPr lang="nl-BE"/>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FFBFA4E3-6313-4B0B-8CEB-35A65320B530}" type="slidenum">
              <a:rPr lang="nl-BE"/>
              <a:pPr>
                <a:defRPr/>
              </a:pPr>
              <a:t>‹nr.›</a:t>
            </a:fld>
            <a:endParaRPr lang="nl-BE"/>
          </a:p>
        </p:txBody>
      </p:sp>
    </p:spTree>
    <p:extLst>
      <p:ext uri="{BB962C8B-B14F-4D97-AF65-F5344CB8AC3E}">
        <p14:creationId xmlns:p14="http://schemas.microsoft.com/office/powerpoint/2010/main" val="398160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05E6AB-108E-4585-9490-631748B5ABBB}" type="datetimeFigureOut">
              <a:rPr lang="nl-BE"/>
              <a:pPr>
                <a:defRPr/>
              </a:pPr>
              <a:t>2/12/2020</a:t>
            </a:fld>
            <a:endParaRPr lang="nl-BE"/>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DD335BE5-7CC2-4280-BF77-CD76C76B65D4}" type="slidenum">
              <a:rPr lang="nl-BE"/>
              <a:pPr>
                <a:defRPr/>
              </a:pPr>
              <a:t>‹nr.›</a:t>
            </a:fld>
            <a:endParaRPr lang="nl-BE"/>
          </a:p>
        </p:txBody>
      </p:sp>
    </p:spTree>
    <p:extLst>
      <p:ext uri="{BB962C8B-B14F-4D97-AF65-F5344CB8AC3E}">
        <p14:creationId xmlns:p14="http://schemas.microsoft.com/office/powerpoint/2010/main" val="381066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663B004-3578-489E-82E9-5700852F306D}" type="datetimeFigureOut">
              <a:rPr lang="nl-BE"/>
              <a:pPr>
                <a:defRPr/>
              </a:pPr>
              <a:t>2/12/2020</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E1123F18-9D11-4A08-921F-C9252489681D}" type="slidenum">
              <a:rPr lang="nl-BE"/>
              <a:pPr>
                <a:defRPr/>
              </a:pPr>
              <a:t>‹nr.›</a:t>
            </a:fld>
            <a:endParaRPr lang="nl-BE"/>
          </a:p>
        </p:txBody>
      </p:sp>
    </p:spTree>
    <p:extLst>
      <p:ext uri="{BB962C8B-B14F-4D97-AF65-F5344CB8AC3E}">
        <p14:creationId xmlns:p14="http://schemas.microsoft.com/office/powerpoint/2010/main" val="186719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9513A77-53CF-4208-822B-9E1012774DDE}" type="datetimeFigureOut">
              <a:rPr lang="nl-BE"/>
              <a:pPr>
                <a:defRPr/>
              </a:pPr>
              <a:t>2/12/2020</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2408464C-E1DD-4309-9EA1-5EE9DE564FC9}" type="slidenum">
              <a:rPr lang="nl-BE"/>
              <a:pPr>
                <a:defRPr/>
              </a:pPr>
              <a:t>‹nr.›</a:t>
            </a:fld>
            <a:endParaRPr lang="nl-BE"/>
          </a:p>
        </p:txBody>
      </p:sp>
    </p:spTree>
    <p:extLst>
      <p:ext uri="{BB962C8B-B14F-4D97-AF65-F5344CB8AC3E}">
        <p14:creationId xmlns:p14="http://schemas.microsoft.com/office/powerpoint/2010/main" val="427339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12E4B9-48D0-46EC-81DE-869FF4C13EF4}" type="datetimeFigureOut">
              <a:rPr lang="nl-BE"/>
              <a:pPr>
                <a:defRPr/>
              </a:pPr>
              <a:t>2/12/2020</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16192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2827C02-93C4-436E-9B8E-E6673F4B0065}"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dc.europa.eu/en/publications-data/disinfection-environments-covid-1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0A00BE"/>
                </a:solidFill>
                <a:effectLst>
                  <a:outerShdw blurRad="38100" dist="38100" dir="2700000" algn="tl">
                    <a:srgbClr val="000000">
                      <a:alpha val="43137"/>
                    </a:srgbClr>
                  </a:outerShdw>
                </a:effectLst>
              </a:rPr>
              <a:t>Hygiène des mains</a:t>
            </a:r>
          </a:p>
        </p:txBody>
      </p:sp>
      <p:sp>
        <p:nvSpPr>
          <p:cNvPr id="3" name="Content Placeholder 2"/>
          <p:cNvSpPr>
            <a:spLocks noGrp="1"/>
          </p:cNvSpPr>
          <p:nvPr>
            <p:ph idx="1"/>
          </p:nvPr>
        </p:nvSpPr>
        <p:spPr>
          <a:xfrm>
            <a:off x="457200" y="1412776"/>
            <a:ext cx="8229600" cy="748680"/>
          </a:xfrm>
        </p:spPr>
        <p:txBody>
          <a:bodyPr/>
          <a:lstStyle/>
          <a:p>
            <a:r>
              <a:rPr lang="fr-BE" sz="2800" dirty="0"/>
              <a:t>Lavage des mains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601"/>
          <a:stretch/>
        </p:blipFill>
        <p:spPr>
          <a:xfrm>
            <a:off x="956503" y="2132856"/>
            <a:ext cx="7048680" cy="3456384"/>
          </a:xfrm>
          <a:prstGeom prst="rect">
            <a:avLst/>
          </a:prstGeom>
        </p:spPr>
      </p:pic>
      <p:sp>
        <p:nvSpPr>
          <p:cNvPr id="5" name="TextBox 4"/>
          <p:cNvSpPr txBox="1"/>
          <p:nvPr/>
        </p:nvSpPr>
        <p:spPr>
          <a:xfrm>
            <a:off x="2267744" y="5661248"/>
            <a:ext cx="1400255" cy="369332"/>
          </a:xfrm>
          <a:prstGeom prst="rect">
            <a:avLst/>
          </a:prstGeom>
          <a:noFill/>
        </p:spPr>
        <p:txBody>
          <a:bodyPr wrap="none" rtlCol="0">
            <a:spAutoFit/>
          </a:bodyPr>
          <a:lstStyle/>
          <a:p>
            <a:r>
              <a:rPr lang="fr-BE" b="1" dirty="0"/>
              <a:t>Avant lavage</a:t>
            </a:r>
          </a:p>
        </p:txBody>
      </p:sp>
      <p:sp>
        <p:nvSpPr>
          <p:cNvPr id="6" name="TextBox 5"/>
          <p:cNvSpPr txBox="1"/>
          <p:nvPr/>
        </p:nvSpPr>
        <p:spPr>
          <a:xfrm>
            <a:off x="5220072" y="5661248"/>
            <a:ext cx="1891800" cy="369332"/>
          </a:xfrm>
          <a:prstGeom prst="rect">
            <a:avLst/>
          </a:prstGeom>
          <a:noFill/>
        </p:spPr>
        <p:txBody>
          <a:bodyPr wrap="none" rtlCol="0">
            <a:spAutoFit/>
          </a:bodyPr>
          <a:lstStyle/>
          <a:p>
            <a:r>
              <a:rPr lang="fr-BE" b="1" dirty="0"/>
              <a:t>Lavage insuffisant</a:t>
            </a:r>
          </a:p>
        </p:txBody>
      </p:sp>
    </p:spTree>
    <p:extLst>
      <p:ext uri="{BB962C8B-B14F-4D97-AF65-F5344CB8AC3E}">
        <p14:creationId xmlns:p14="http://schemas.microsoft.com/office/powerpoint/2010/main" val="397996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0A00BE"/>
                </a:solidFill>
                <a:effectLst>
                  <a:outerShdw blurRad="38100" dist="38100" dir="2700000" algn="tl">
                    <a:srgbClr val="000000">
                      <a:alpha val="43137"/>
                    </a:srgbClr>
                  </a:outerShdw>
                </a:effectLst>
              </a:rPr>
              <a:t>Sur le lieu de travail</a:t>
            </a:r>
          </a:p>
        </p:txBody>
      </p:sp>
      <p:sp>
        <p:nvSpPr>
          <p:cNvPr id="3" name="Content Placeholder 2"/>
          <p:cNvSpPr>
            <a:spLocks noGrp="1"/>
          </p:cNvSpPr>
          <p:nvPr>
            <p:ph idx="1"/>
          </p:nvPr>
        </p:nvSpPr>
        <p:spPr>
          <a:xfrm>
            <a:off x="457200" y="2204864"/>
            <a:ext cx="8229600" cy="1972816"/>
          </a:xfrm>
        </p:spPr>
        <p:txBody>
          <a:bodyPr/>
          <a:lstStyle/>
          <a:p>
            <a:r>
              <a:rPr lang="fr-BE" dirty="0"/>
              <a:t>Utilisation des autres EPI</a:t>
            </a:r>
          </a:p>
          <a:p>
            <a:r>
              <a:rPr lang="fr-BE" dirty="0"/>
              <a:t>Uniquement si besoin</a:t>
            </a:r>
          </a:p>
          <a:p>
            <a:r>
              <a:rPr lang="fr-BE" dirty="0"/>
              <a:t>Cela doit devenir un drill</a:t>
            </a:r>
          </a:p>
        </p:txBody>
      </p:sp>
    </p:spTree>
    <p:extLst>
      <p:ext uri="{BB962C8B-B14F-4D97-AF65-F5344CB8AC3E}">
        <p14:creationId xmlns:p14="http://schemas.microsoft.com/office/powerpoint/2010/main" val="426390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err="1">
                <a:solidFill>
                  <a:srgbClr val="0A00BE"/>
                </a:solidFill>
                <a:effectLst>
                  <a:outerShdw blurRad="38100" dist="38100" dir="2700000" algn="tl">
                    <a:srgbClr val="000000">
                      <a:alpha val="43137"/>
                    </a:srgbClr>
                  </a:outerShdw>
                </a:effectLst>
              </a:rPr>
              <a:t>Mettre</a:t>
            </a:r>
            <a:r>
              <a:rPr lang="nl-BE" b="1" dirty="0">
                <a:solidFill>
                  <a:srgbClr val="0A00BE"/>
                </a:solidFill>
                <a:effectLst>
                  <a:outerShdw blurRad="38100" dist="38100" dir="2700000" algn="tl">
                    <a:srgbClr val="000000">
                      <a:alpha val="43137"/>
                    </a:srgbClr>
                  </a:outerShdw>
                </a:effectLst>
              </a:rPr>
              <a:t> les </a:t>
            </a:r>
            <a:r>
              <a:rPr lang="nl-BE" b="1" dirty="0" err="1">
                <a:solidFill>
                  <a:srgbClr val="0A00BE"/>
                </a:solidFill>
                <a:effectLst>
                  <a:outerShdw blurRad="38100" dist="38100" dir="2700000" algn="tl">
                    <a:srgbClr val="000000">
                      <a:alpha val="43137"/>
                    </a:srgbClr>
                  </a:outerShdw>
                </a:effectLst>
              </a:rPr>
              <a:t>gants</a:t>
            </a:r>
            <a:endParaRPr lang="nl-BE" b="1" dirty="0">
              <a:solidFill>
                <a:srgbClr val="0A00B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1828"/>
            <a:ext cx="8229600" cy="4525963"/>
          </a:xfrm>
        </p:spPr>
        <p:txBody>
          <a:bodyPr/>
          <a:lstStyle/>
          <a:p>
            <a:r>
              <a:rPr lang="fr-BE" sz="2800" dirty="0"/>
              <a:t>Uniquement si nécessaire !!</a:t>
            </a:r>
          </a:p>
          <a:p>
            <a:r>
              <a:rPr lang="fr-BE" sz="2800" dirty="0"/>
              <a:t>Laver et/ou désinfecter les mains</a:t>
            </a:r>
          </a:p>
          <a:p>
            <a:r>
              <a:rPr lang="fr-BE" sz="2800" dirty="0"/>
              <a:t>Gants non-stériles </a:t>
            </a:r>
            <a:r>
              <a:rPr lang="fr-BE" sz="2800" dirty="0">
                <a:sym typeface="Wingdings" panose="05000000000000000000" pitchFamily="2" charset="2"/>
              </a:rPr>
              <a:t> pas de procédure spéciale</a:t>
            </a:r>
            <a:endParaRPr lang="fr-BE" sz="2800" dirty="0"/>
          </a:p>
          <a:p>
            <a:r>
              <a:rPr lang="fr-BE" sz="2800" dirty="0"/>
              <a:t>Mettre les gants et voir à ce qu’ils soient bien fermés </a:t>
            </a: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1403648" y="3630668"/>
            <a:ext cx="292039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5389"/>
          <a:stretch/>
        </p:blipFill>
        <p:spPr>
          <a:xfrm>
            <a:off x="4550414" y="3630668"/>
            <a:ext cx="2980084" cy="2160000"/>
          </a:xfrm>
          <a:prstGeom prst="rect">
            <a:avLst/>
          </a:prstGeom>
        </p:spPr>
      </p:pic>
    </p:spTree>
    <p:extLst>
      <p:ext uri="{BB962C8B-B14F-4D97-AF65-F5344CB8AC3E}">
        <p14:creationId xmlns:p14="http://schemas.microsoft.com/office/powerpoint/2010/main" val="264207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nl-BE" b="1" dirty="0" err="1">
                <a:solidFill>
                  <a:srgbClr val="0A00BE"/>
                </a:solidFill>
                <a:effectLst>
                  <a:outerShdw blurRad="38100" dist="38100" dir="2700000" algn="tl">
                    <a:srgbClr val="000000">
                      <a:alpha val="43137"/>
                    </a:srgbClr>
                  </a:outerShdw>
                </a:effectLst>
              </a:rPr>
              <a:t>Retirer</a:t>
            </a:r>
            <a:r>
              <a:rPr lang="nl-BE" b="1" dirty="0">
                <a:solidFill>
                  <a:srgbClr val="0A00BE"/>
                </a:solidFill>
                <a:effectLst>
                  <a:outerShdw blurRad="38100" dist="38100" dir="2700000" algn="tl">
                    <a:srgbClr val="000000">
                      <a:alpha val="43137"/>
                    </a:srgbClr>
                  </a:outerShdw>
                </a:effectLst>
              </a:rPr>
              <a:t> les </a:t>
            </a:r>
            <a:r>
              <a:rPr lang="nl-BE" b="1" dirty="0" err="1">
                <a:solidFill>
                  <a:srgbClr val="0A00BE"/>
                </a:solidFill>
                <a:effectLst>
                  <a:outerShdw blurRad="38100" dist="38100" dir="2700000" algn="tl">
                    <a:srgbClr val="000000">
                      <a:alpha val="43137"/>
                    </a:srgbClr>
                  </a:outerShdw>
                </a:effectLst>
              </a:rPr>
              <a:t>gants</a:t>
            </a:r>
            <a:endParaRPr lang="nl-BE" b="1" dirty="0">
              <a:solidFill>
                <a:srgbClr val="0A00BE"/>
              </a:solidFill>
              <a:effectLst>
                <a:outerShdw blurRad="38100" dist="38100" dir="2700000" algn="tl">
                  <a:srgbClr val="000000">
                    <a:alpha val="43137"/>
                  </a:srgbClr>
                </a:outerShdw>
              </a:effectLst>
            </a:endParaRPr>
          </a:p>
        </p:txBody>
      </p:sp>
      <p:sp>
        <p:nvSpPr>
          <p:cNvPr id="5" name="TextBox 4"/>
          <p:cNvSpPr txBox="1"/>
          <p:nvPr/>
        </p:nvSpPr>
        <p:spPr>
          <a:xfrm>
            <a:off x="392250" y="3062692"/>
            <a:ext cx="2663313" cy="646331"/>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Prendre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gant</a:t>
            </a:r>
            <a:r>
              <a:rPr lang="nl-BE" dirty="0">
                <a:solidFill>
                  <a:prstClr val="black"/>
                </a:solidFill>
                <a:latin typeface="Calibri" panose="020F0502020204030204" pitchFamily="34" charset="0"/>
                <a:cs typeface="Arial" panose="020B0604020202020204" pitchFamily="34" charset="0"/>
              </a:rPr>
              <a:t> à </a:t>
            </a:r>
            <a:r>
              <a:rPr lang="nl-BE" dirty="0" err="1">
                <a:solidFill>
                  <a:prstClr val="black"/>
                </a:solidFill>
                <a:latin typeface="Calibri" panose="020F0502020204030204" pitchFamily="34" charset="0"/>
                <a:cs typeface="Arial" panose="020B0604020202020204" pitchFamily="34" charset="0"/>
              </a:rPr>
              <a:t>quelques</a:t>
            </a:r>
            <a:r>
              <a:rPr lang="nl-BE" dirty="0">
                <a:solidFill>
                  <a:prstClr val="black"/>
                </a:solidFill>
                <a:latin typeface="Calibri" panose="020F0502020204030204" pitchFamily="34" charset="0"/>
                <a:cs typeface="Arial" panose="020B0604020202020204" pitchFamily="34" charset="0"/>
              </a:rPr>
              <a:t> cm du bord.</a:t>
            </a:r>
          </a:p>
        </p:txBody>
      </p:sp>
      <p:sp>
        <p:nvSpPr>
          <p:cNvPr id="6" name="TextBox 5"/>
          <p:cNvSpPr txBox="1"/>
          <p:nvPr/>
        </p:nvSpPr>
        <p:spPr>
          <a:xfrm>
            <a:off x="3422000" y="3027516"/>
            <a:ext cx="2365710" cy="923330"/>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Retirer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gant</a:t>
            </a:r>
            <a:r>
              <a:rPr lang="nl-BE" dirty="0">
                <a:solidFill>
                  <a:prstClr val="black"/>
                </a:solidFill>
                <a:latin typeface="Calibri" panose="020F0502020204030204" pitchFamily="34" charset="0"/>
                <a:cs typeface="Arial" panose="020B0604020202020204" pitchFamily="34" charset="0"/>
              </a:rPr>
              <a:t> en </a:t>
            </a:r>
            <a:r>
              <a:rPr lang="nl-BE" dirty="0" err="1">
                <a:solidFill>
                  <a:prstClr val="black"/>
                </a:solidFill>
                <a:latin typeface="Calibri" panose="020F0502020204030204" pitchFamily="34" charset="0"/>
                <a:cs typeface="Arial" panose="020B0604020202020204" pitchFamily="34" charset="0"/>
              </a:rPr>
              <a:t>évitant</a:t>
            </a:r>
            <a:r>
              <a:rPr lang="nl-BE" dirty="0">
                <a:solidFill>
                  <a:prstClr val="black"/>
                </a:solidFill>
                <a:latin typeface="Calibri" panose="020F0502020204030204" pitchFamily="34" charset="0"/>
                <a:cs typeface="Arial" panose="020B0604020202020204" pitchFamily="34" charset="0"/>
              </a:rPr>
              <a:t> de toucher la </a:t>
            </a:r>
            <a:r>
              <a:rPr lang="nl-BE" dirty="0" err="1">
                <a:solidFill>
                  <a:prstClr val="black"/>
                </a:solidFill>
                <a:latin typeface="Calibri" panose="020F0502020204030204" pitchFamily="34" charset="0"/>
                <a:cs typeface="Arial" panose="020B0604020202020204" pitchFamily="34" charset="0"/>
              </a:rPr>
              <a:t>peau</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avec</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le</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gant</a:t>
            </a:r>
            <a:r>
              <a:rPr lang="nl-BE" dirty="0">
                <a:solidFill>
                  <a:prstClr val="black"/>
                </a:solidFill>
                <a:cs typeface="Arial" panose="020B0604020202020204" pitchFamily="34" charset="0"/>
              </a:rPr>
              <a:t> sale</a:t>
            </a:r>
            <a:endParaRPr lang="nl-BE" dirty="0">
              <a:solidFill>
                <a:prstClr val="black"/>
              </a:solidFill>
              <a:latin typeface="Calibri" panose="020F0502020204030204" pitchFamily="34" charset="0"/>
              <a:cs typeface="Arial" panose="020B0604020202020204" pitchFamily="34" charset="0"/>
            </a:endParaRPr>
          </a:p>
        </p:txBody>
      </p:sp>
      <p:sp>
        <p:nvSpPr>
          <p:cNvPr id="14" name="TextBox 13"/>
          <p:cNvSpPr txBox="1"/>
          <p:nvPr/>
        </p:nvSpPr>
        <p:spPr>
          <a:xfrm>
            <a:off x="2785079" y="4025151"/>
            <a:ext cx="1882197" cy="1754326"/>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Avec</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un</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doigt</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retirer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l’autre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gant</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tout</a:t>
            </a:r>
            <a:r>
              <a:rPr lang="nl-BE" dirty="0">
                <a:solidFill>
                  <a:prstClr val="black"/>
                </a:solidFill>
                <a:latin typeface="Calibri" panose="020F0502020204030204" pitchFamily="34" charset="0"/>
                <a:cs typeface="Arial" panose="020B0604020202020204" pitchFamily="34" charset="0"/>
              </a:rPr>
              <a:t> en </a:t>
            </a:r>
            <a:r>
              <a:rPr lang="nl-BE" dirty="0" err="1">
                <a:solidFill>
                  <a:prstClr val="black"/>
                </a:solidFill>
                <a:latin typeface="Calibri" panose="020F0502020204030204" pitchFamily="34" charset="0"/>
                <a:cs typeface="Arial" panose="020B0604020202020204" pitchFamily="34" charset="0"/>
              </a:rPr>
              <a:t>évitant</a:t>
            </a:r>
            <a:r>
              <a:rPr lang="nl-BE" dirty="0">
                <a:solidFill>
                  <a:prstClr val="black"/>
                </a:solidFill>
                <a:latin typeface="Calibri" panose="020F0502020204030204" pitchFamily="34" charset="0"/>
                <a:cs typeface="Arial" panose="020B0604020202020204" pitchFamily="34" charset="0"/>
              </a:rPr>
              <a:t> de toucher </a:t>
            </a:r>
            <a:r>
              <a:rPr lang="nl-BE" dirty="0" err="1">
                <a:solidFill>
                  <a:prstClr val="black"/>
                </a:solidFill>
                <a:latin typeface="Calibri" panose="020F0502020204030204" pitchFamily="34" charset="0"/>
                <a:cs typeface="Arial" panose="020B0604020202020204" pitchFamily="34" charset="0"/>
              </a:rPr>
              <a:t>l’extérieur</a:t>
            </a:r>
            <a:r>
              <a:rPr lang="nl-BE" dirty="0">
                <a:solidFill>
                  <a:prstClr val="black"/>
                </a:solidFill>
                <a:latin typeface="Calibri" panose="020F0502020204030204" pitchFamily="34" charset="0"/>
                <a:cs typeface="Arial" panose="020B0604020202020204" pitchFamily="34" charset="0"/>
              </a:rPr>
              <a:t> du </a:t>
            </a:r>
            <a:r>
              <a:rPr lang="nl-BE" dirty="0" err="1">
                <a:solidFill>
                  <a:prstClr val="black"/>
                </a:solidFill>
                <a:latin typeface="Calibri" panose="020F0502020204030204" pitchFamily="34" charset="0"/>
                <a:cs typeface="Arial" panose="020B0604020202020204" pitchFamily="34" charset="0"/>
              </a:rPr>
              <a:t>gant</a:t>
            </a:r>
            <a:r>
              <a:rPr lang="nl-BE" dirty="0">
                <a:solidFill>
                  <a:prstClr val="black"/>
                </a:solidFill>
                <a:latin typeface="Calibri" panose="020F0502020204030204" pitchFamily="34" charset="0"/>
                <a:cs typeface="Arial" panose="020B0604020202020204" pitchFamily="34" charset="0"/>
              </a:rPr>
              <a:t>.</a:t>
            </a:r>
          </a:p>
        </p:txBody>
      </p:sp>
      <p:sp>
        <p:nvSpPr>
          <p:cNvPr id="15" name="TextBox 14"/>
          <p:cNvSpPr txBox="1"/>
          <p:nvPr/>
        </p:nvSpPr>
        <p:spPr>
          <a:xfrm>
            <a:off x="6109320" y="3007245"/>
            <a:ext cx="3034680" cy="646331"/>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cs typeface="Arial" panose="020B0604020202020204" pitchFamily="34" charset="0"/>
              </a:rPr>
              <a:t>Garder</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le</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gant</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retirer</a:t>
            </a:r>
            <a:r>
              <a:rPr lang="nl-BE" dirty="0">
                <a:solidFill>
                  <a:prstClr val="black"/>
                </a:solidFill>
                <a:cs typeface="Arial" panose="020B0604020202020204" pitchFamily="34" charset="0"/>
              </a:rPr>
              <a:t> à </a:t>
            </a:r>
            <a:r>
              <a:rPr lang="nl-BE" dirty="0" err="1">
                <a:solidFill>
                  <a:prstClr val="black"/>
                </a:solidFill>
                <a:cs typeface="Arial" panose="020B0604020202020204" pitchFamily="34" charset="0"/>
              </a:rPr>
              <a:t>l’intérieur</a:t>
            </a:r>
            <a:r>
              <a:rPr lang="nl-BE" dirty="0">
                <a:solidFill>
                  <a:prstClr val="black"/>
                </a:solidFill>
                <a:cs typeface="Arial" panose="020B0604020202020204" pitchFamily="34" charset="0"/>
              </a:rPr>
              <a:t> de </a:t>
            </a:r>
            <a:r>
              <a:rPr lang="nl-BE" dirty="0" err="1">
                <a:solidFill>
                  <a:prstClr val="black"/>
                </a:solidFill>
                <a:cs typeface="Arial" panose="020B0604020202020204" pitchFamily="34" charset="0"/>
              </a:rPr>
              <a:t>l’autre</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gant</a:t>
            </a:r>
            <a:r>
              <a:rPr lang="nl-BE" dirty="0">
                <a:solidFill>
                  <a:prstClr val="black"/>
                </a:solidFill>
                <a:latin typeface="Calibri" panose="020F0502020204030204" pitchFamily="34" charset="0"/>
                <a:cs typeface="Arial" panose="020B0604020202020204" pitchFamily="34" charset="0"/>
              </a:rPr>
              <a:t>.</a:t>
            </a:r>
          </a:p>
        </p:txBody>
      </p:sp>
      <p:sp>
        <p:nvSpPr>
          <p:cNvPr id="16" name="TextBox 15"/>
          <p:cNvSpPr txBox="1"/>
          <p:nvPr/>
        </p:nvSpPr>
        <p:spPr>
          <a:xfrm>
            <a:off x="7067713" y="3918090"/>
            <a:ext cx="1959809" cy="2308324"/>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Tirer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gant</a:t>
            </a:r>
            <a:r>
              <a:rPr lang="nl-BE" dirty="0">
                <a:solidFill>
                  <a:prstClr val="black"/>
                </a:solidFill>
                <a:latin typeface="Calibri" panose="020F0502020204030204" pitchFamily="34" charset="0"/>
                <a:cs typeface="Arial" panose="020B0604020202020204" pitchFamily="34" charset="0"/>
              </a:rPr>
              <a:t> de </a:t>
            </a:r>
            <a:r>
              <a:rPr lang="nl-BE" dirty="0" err="1">
                <a:solidFill>
                  <a:prstClr val="black"/>
                </a:solidFill>
                <a:latin typeface="Calibri" panose="020F0502020204030204" pitchFamily="34" charset="0"/>
                <a:cs typeface="Arial" panose="020B0604020202020204" pitchFamily="34" charset="0"/>
              </a:rPr>
              <a:t>l’intérieur</a:t>
            </a:r>
            <a:r>
              <a:rPr lang="nl-BE" dirty="0">
                <a:solidFill>
                  <a:prstClr val="black"/>
                </a:solidFill>
                <a:latin typeface="Calibri" panose="020F0502020204030204" pitchFamily="34" charset="0"/>
                <a:cs typeface="Arial" panose="020B0604020202020204" pitchFamily="34" charset="0"/>
              </a:rPr>
              <a:t> vers </a:t>
            </a:r>
            <a:r>
              <a:rPr lang="nl-BE" dirty="0" err="1">
                <a:solidFill>
                  <a:prstClr val="black"/>
                </a:solidFill>
                <a:latin typeface="Calibri" panose="020F0502020204030204" pitchFamily="34" charset="0"/>
                <a:cs typeface="Arial" panose="020B0604020202020204" pitchFamily="34" charset="0"/>
              </a:rPr>
              <a:t>l’extérieur</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l’autre</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gant</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dedans</a:t>
            </a:r>
            <a:r>
              <a:rPr lang="nl-BE" dirty="0">
                <a:solidFill>
                  <a:prstClr val="black"/>
                </a:solidFill>
                <a:cs typeface="Arial" panose="020B0604020202020204" pitchFamily="34" charset="0"/>
              </a:rPr>
              <a:t>. </a:t>
            </a:r>
            <a:br>
              <a:rPr lang="nl-BE" dirty="0">
                <a:solidFill>
                  <a:prstClr val="black"/>
                </a:solidFill>
                <a:cs typeface="Arial" panose="020B0604020202020204" pitchFamily="34" charset="0"/>
              </a:rPr>
            </a:br>
            <a:r>
              <a:rPr lang="nl-BE" dirty="0" err="1">
                <a:solidFill>
                  <a:prstClr val="black"/>
                </a:solidFill>
                <a:cs typeface="Arial" panose="020B0604020202020204" pitchFamily="34" charset="0"/>
              </a:rPr>
              <a:t>Jeter</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le</a:t>
            </a:r>
            <a:r>
              <a:rPr lang="nl-BE" dirty="0">
                <a:solidFill>
                  <a:prstClr val="black"/>
                </a:solidFill>
                <a:cs typeface="Arial" panose="020B0604020202020204" pitchFamily="34" charset="0"/>
              </a:rPr>
              <a:t> </a:t>
            </a:r>
            <a:r>
              <a:rPr lang="nl-BE" dirty="0" err="1">
                <a:solidFill>
                  <a:prstClr val="black"/>
                </a:solidFill>
                <a:cs typeface="Arial" panose="020B0604020202020204" pitchFamily="34" charset="0"/>
              </a:rPr>
              <a:t>tout</a:t>
            </a:r>
            <a:r>
              <a:rPr lang="nl-BE" dirty="0">
                <a:solidFill>
                  <a:prstClr val="black"/>
                </a:solidFill>
                <a:cs typeface="Arial" panose="020B0604020202020204" pitchFamily="34" charset="0"/>
              </a:rPr>
              <a:t> à la </a:t>
            </a:r>
            <a:r>
              <a:rPr lang="nl-BE" dirty="0" err="1">
                <a:solidFill>
                  <a:prstClr val="black"/>
                </a:solidFill>
                <a:cs typeface="Arial" panose="020B0604020202020204" pitchFamily="34" charset="0"/>
              </a:rPr>
              <a:t>poubelle</a:t>
            </a:r>
            <a:r>
              <a:rPr lang="nl-BE" dirty="0">
                <a:solidFill>
                  <a:prstClr val="black"/>
                </a:solidFill>
                <a:cs typeface="Arial" panose="020B0604020202020204" pitchFamily="34" charset="0"/>
              </a:rPr>
              <a:t>.</a:t>
            </a:r>
          </a:p>
          <a:p>
            <a:pPr eaLnBrk="0" fontAlgn="base" hangingPunct="0">
              <a:spcBef>
                <a:spcPct val="0"/>
              </a:spcBef>
              <a:spcAft>
                <a:spcPct val="0"/>
              </a:spcAft>
            </a:pPr>
            <a:r>
              <a:rPr lang="nl-BE" dirty="0">
                <a:solidFill>
                  <a:prstClr val="black"/>
                </a:solidFill>
                <a:latin typeface="Calibri" panose="020F0502020204030204" pitchFamily="34" charset="0"/>
                <a:cs typeface="Arial" panose="020B0604020202020204" pitchFamily="34" charset="0"/>
              </a:rPr>
              <a:t>Se </a:t>
            </a:r>
            <a:r>
              <a:rPr lang="nl-BE" dirty="0" err="1">
                <a:solidFill>
                  <a:prstClr val="black"/>
                </a:solidFill>
                <a:latin typeface="Calibri" panose="020F0502020204030204" pitchFamily="34" charset="0"/>
                <a:cs typeface="Arial" panose="020B0604020202020204" pitchFamily="34" charset="0"/>
              </a:rPr>
              <a:t>désinfecter</a:t>
            </a:r>
            <a:r>
              <a:rPr lang="nl-BE" dirty="0">
                <a:solidFill>
                  <a:prstClr val="black"/>
                </a:solidFill>
                <a:latin typeface="Calibri" panose="020F0502020204030204" pitchFamily="34" charset="0"/>
                <a:cs typeface="Arial" panose="020B0604020202020204" pitchFamily="34" charset="0"/>
              </a:rPr>
              <a:t> les </a:t>
            </a:r>
            <a:r>
              <a:rPr lang="nl-BE" dirty="0" err="1">
                <a:solidFill>
                  <a:prstClr val="black"/>
                </a:solidFill>
                <a:latin typeface="Calibri" panose="020F0502020204030204" pitchFamily="34" charset="0"/>
                <a:cs typeface="Arial" panose="020B0604020202020204" pitchFamily="34" charset="0"/>
              </a:rPr>
              <a:t>mains</a:t>
            </a:r>
            <a:endParaRPr lang="nl-BE" dirty="0">
              <a:solidFill>
                <a:prstClr val="black"/>
              </a:solidFill>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0567" y="4069239"/>
            <a:ext cx="2158870" cy="17321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280" y="1296571"/>
            <a:ext cx="2300961" cy="176612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2000" y="1296571"/>
            <a:ext cx="2154530" cy="175307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84" y="1268760"/>
            <a:ext cx="2219262" cy="1765364"/>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280" y="4048979"/>
            <a:ext cx="2334202" cy="1752360"/>
          </a:xfrm>
          <a:prstGeom prst="rect">
            <a:avLst/>
          </a:prstGeom>
        </p:spPr>
      </p:pic>
    </p:spTree>
    <p:extLst>
      <p:ext uri="{BB962C8B-B14F-4D97-AF65-F5344CB8AC3E}">
        <p14:creationId xmlns:p14="http://schemas.microsoft.com/office/powerpoint/2010/main" val="242003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91F51420-A1B0-4EC7-BEE4-E4F1E90504A1}"/>
              </a:ext>
            </a:extLst>
          </p:cNvPr>
          <p:cNvGrpSpPr/>
          <p:nvPr/>
        </p:nvGrpSpPr>
        <p:grpSpPr>
          <a:xfrm>
            <a:off x="4788024" y="4797152"/>
            <a:ext cx="2797200" cy="1807196"/>
            <a:chOff x="4499992" y="4430116"/>
            <a:chExt cx="2797200" cy="1807196"/>
          </a:xfrm>
        </p:grpSpPr>
        <p:sp>
          <p:nvSpPr>
            <p:cNvPr id="10" name="Rechthoek 9">
              <a:extLst>
                <a:ext uri="{FF2B5EF4-FFF2-40B4-BE49-F238E27FC236}">
                  <a16:creationId xmlns:a16="http://schemas.microsoft.com/office/drawing/2014/main" id="{EE727DD3-EFAF-4C66-ACB1-BBB13D3BFA7D}"/>
                </a:ext>
              </a:extLst>
            </p:cNvPr>
            <p:cNvSpPr/>
            <p:nvPr/>
          </p:nvSpPr>
          <p:spPr>
            <a:xfrm>
              <a:off x="4499992" y="4430116"/>
              <a:ext cx="2797200" cy="1800000"/>
            </a:xfrm>
            <a:prstGeom prst="rect">
              <a:avLst/>
            </a:prstGeom>
            <a:solidFill>
              <a:srgbClr val="060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4543365" y="4437312"/>
              <a:ext cx="2352857"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ep 10">
            <a:extLst>
              <a:ext uri="{FF2B5EF4-FFF2-40B4-BE49-F238E27FC236}">
                <a16:creationId xmlns:a16="http://schemas.microsoft.com/office/drawing/2014/main" id="{7BA983B7-576F-44B0-991F-BE02E1BC6277}"/>
              </a:ext>
            </a:extLst>
          </p:cNvPr>
          <p:cNvGrpSpPr/>
          <p:nvPr/>
        </p:nvGrpSpPr>
        <p:grpSpPr>
          <a:xfrm>
            <a:off x="1830617" y="2931940"/>
            <a:ext cx="2797200" cy="1800000"/>
            <a:chOff x="1542585" y="2564904"/>
            <a:chExt cx="2797200" cy="1800000"/>
          </a:xfrm>
        </p:grpSpPr>
        <p:sp>
          <p:nvSpPr>
            <p:cNvPr id="8" name="Rechthoek 7">
              <a:extLst>
                <a:ext uri="{FF2B5EF4-FFF2-40B4-BE49-F238E27FC236}">
                  <a16:creationId xmlns:a16="http://schemas.microsoft.com/office/drawing/2014/main" id="{7473AC3B-C108-4956-B0A3-ACA8136BE987}"/>
                </a:ext>
              </a:extLst>
            </p:cNvPr>
            <p:cNvSpPr/>
            <p:nvPr/>
          </p:nvSpPr>
          <p:spPr>
            <a:xfrm>
              <a:off x="1542585" y="2564904"/>
              <a:ext cx="2797200" cy="1800000"/>
            </a:xfrm>
            <a:prstGeom prst="rect">
              <a:avLst/>
            </a:prstGeom>
            <a:solidFill>
              <a:srgbClr val="060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0416" y="2564904"/>
              <a:ext cx="2609369" cy="1800000"/>
            </a:xfrm>
            <a:prstGeom prst="rect">
              <a:avLst/>
            </a:prstGeom>
          </p:spPr>
        </p:pic>
      </p:grpSp>
      <p:grpSp>
        <p:nvGrpSpPr>
          <p:cNvPr id="12" name="Groep 11">
            <a:extLst>
              <a:ext uri="{FF2B5EF4-FFF2-40B4-BE49-F238E27FC236}">
                <a16:creationId xmlns:a16="http://schemas.microsoft.com/office/drawing/2014/main" id="{BDCBA1E6-EE44-4428-B6F8-91E5A0BCC328}"/>
              </a:ext>
            </a:extLst>
          </p:cNvPr>
          <p:cNvGrpSpPr/>
          <p:nvPr/>
        </p:nvGrpSpPr>
        <p:grpSpPr>
          <a:xfrm>
            <a:off x="1830617" y="4797152"/>
            <a:ext cx="2797200" cy="1809046"/>
            <a:chOff x="1542585" y="4430116"/>
            <a:chExt cx="2797200" cy="1809046"/>
          </a:xfrm>
        </p:grpSpPr>
        <p:sp>
          <p:nvSpPr>
            <p:cNvPr id="9" name="Rechthoek 8">
              <a:extLst>
                <a:ext uri="{FF2B5EF4-FFF2-40B4-BE49-F238E27FC236}">
                  <a16:creationId xmlns:a16="http://schemas.microsoft.com/office/drawing/2014/main" id="{0692722C-2A26-42F4-9CF6-3580560CB503}"/>
                </a:ext>
              </a:extLst>
            </p:cNvPr>
            <p:cNvSpPr/>
            <p:nvPr/>
          </p:nvSpPr>
          <p:spPr>
            <a:xfrm>
              <a:off x="1542585" y="4430116"/>
              <a:ext cx="2797200" cy="1800000"/>
            </a:xfrm>
            <a:prstGeom prst="rect">
              <a:avLst/>
            </a:prstGeom>
            <a:solidFill>
              <a:srgbClr val="060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1231" y="4439162"/>
              <a:ext cx="2652990" cy="1800000"/>
            </a:xfrm>
            <a:prstGeom prst="rect">
              <a:avLst/>
            </a:prstGeom>
          </p:spPr>
        </p:pic>
      </p:grpSp>
      <p:sp>
        <p:nvSpPr>
          <p:cNvPr id="2" name="Title 1"/>
          <p:cNvSpPr>
            <a:spLocks noGrp="1"/>
          </p:cNvSpPr>
          <p:nvPr>
            <p:ph type="title"/>
          </p:nvPr>
        </p:nvSpPr>
        <p:spPr/>
        <p:txBody>
          <a:bodyPr/>
          <a:lstStyle/>
          <a:p>
            <a:r>
              <a:rPr lang="nl-BE" b="1" dirty="0" err="1">
                <a:solidFill>
                  <a:srgbClr val="0A00BE"/>
                </a:solidFill>
                <a:effectLst>
                  <a:outerShdw blurRad="38100" dist="38100" dir="2700000" algn="tl">
                    <a:srgbClr val="000000">
                      <a:alpha val="43137"/>
                    </a:srgbClr>
                  </a:outerShdw>
                </a:effectLst>
              </a:rPr>
              <a:t>Mettre</a:t>
            </a:r>
            <a:r>
              <a:rPr lang="nl-BE" b="1" dirty="0">
                <a:solidFill>
                  <a:srgbClr val="0A00BE"/>
                </a:solidFill>
                <a:effectLst>
                  <a:outerShdw blurRad="38100" dist="38100" dir="2700000" algn="tl">
                    <a:srgbClr val="000000">
                      <a:alpha val="43137"/>
                    </a:srgbClr>
                  </a:outerShdw>
                </a:effectLst>
              </a:rPr>
              <a:t> la </a:t>
            </a:r>
            <a:r>
              <a:rPr lang="nl-BE" b="1" dirty="0" err="1">
                <a:solidFill>
                  <a:srgbClr val="0A00BE"/>
                </a:solidFill>
                <a:effectLst>
                  <a:outerShdw blurRad="38100" dist="38100" dir="2700000" algn="tl">
                    <a:srgbClr val="000000">
                      <a:alpha val="43137"/>
                    </a:srgbClr>
                  </a:outerShdw>
                </a:effectLst>
              </a:rPr>
              <a:t>visière</a:t>
            </a:r>
            <a:r>
              <a:rPr lang="nl-BE" b="1" dirty="0">
                <a:solidFill>
                  <a:srgbClr val="0A00BE"/>
                </a:solidFill>
                <a:effectLst>
                  <a:outerShdw blurRad="38100" dist="38100" dir="2700000" algn="tl">
                    <a:srgbClr val="000000">
                      <a:alpha val="43137"/>
                    </a:srgbClr>
                  </a:outerShdw>
                </a:effectLst>
              </a:rPr>
              <a:t> faciale</a:t>
            </a:r>
          </a:p>
        </p:txBody>
      </p:sp>
      <p:sp>
        <p:nvSpPr>
          <p:cNvPr id="3" name="Content Placeholder 2"/>
          <p:cNvSpPr>
            <a:spLocks noGrp="1"/>
          </p:cNvSpPr>
          <p:nvPr>
            <p:ph idx="1"/>
          </p:nvPr>
        </p:nvSpPr>
        <p:spPr>
          <a:xfrm>
            <a:off x="596498" y="1285526"/>
            <a:ext cx="7344816" cy="833605"/>
          </a:xfrm>
        </p:spPr>
        <p:txBody>
          <a:bodyPr/>
          <a:lstStyle/>
          <a:p>
            <a:r>
              <a:rPr lang="nl-BE" sz="2800" dirty="0" err="1"/>
              <a:t>Prendre</a:t>
            </a:r>
            <a:r>
              <a:rPr lang="nl-BE" sz="2800" dirty="0"/>
              <a:t> la </a:t>
            </a:r>
            <a:r>
              <a:rPr lang="nl-BE" sz="2800" dirty="0" err="1"/>
              <a:t>visière</a:t>
            </a:r>
            <a:r>
              <a:rPr lang="nl-BE" sz="2800" dirty="0"/>
              <a:t> par la </a:t>
            </a:r>
            <a:r>
              <a:rPr lang="nl-BE" sz="2800" dirty="0" err="1"/>
              <a:t>lanière</a:t>
            </a:r>
            <a:r>
              <a:rPr lang="nl-BE" sz="2800" dirty="0"/>
              <a:t> de </a:t>
            </a:r>
            <a:r>
              <a:rPr lang="nl-BE" sz="2800" dirty="0" err="1"/>
              <a:t>fixation</a:t>
            </a:r>
            <a:r>
              <a:rPr lang="nl-BE" sz="2800" dirty="0"/>
              <a:t> sans toucher la </a:t>
            </a:r>
            <a:r>
              <a:rPr lang="nl-BE" sz="2800" dirty="0" err="1"/>
              <a:t>visière</a:t>
            </a:r>
            <a:r>
              <a:rPr lang="nl-BE" sz="2800" dirty="0"/>
              <a:t> </a:t>
            </a:r>
            <a:r>
              <a:rPr lang="nl-BE" sz="2800" dirty="0" err="1"/>
              <a:t>avec</a:t>
            </a:r>
            <a:r>
              <a:rPr lang="nl-BE" sz="2800" dirty="0"/>
              <a:t> les </a:t>
            </a:r>
            <a:r>
              <a:rPr lang="nl-BE" sz="2800" dirty="0" err="1"/>
              <a:t>mains</a:t>
            </a:r>
            <a:r>
              <a:rPr lang="nl-BE" sz="2800" dirty="0"/>
              <a:t>.</a:t>
            </a:r>
          </a:p>
          <a:p>
            <a:r>
              <a:rPr lang="nl-BE" sz="2800" dirty="0"/>
              <a:t>Adapter à </a:t>
            </a:r>
            <a:r>
              <a:rPr lang="nl-BE" sz="2800" dirty="0" err="1"/>
              <a:t>votre</a:t>
            </a:r>
            <a:r>
              <a:rPr lang="nl-BE" sz="2800" dirty="0"/>
              <a:t> </a:t>
            </a:r>
            <a:r>
              <a:rPr lang="nl-BE" sz="2800" dirty="0" err="1"/>
              <a:t>tête</a:t>
            </a:r>
            <a:r>
              <a:rPr lang="nl-BE" sz="2800" dirty="0"/>
              <a:t> au </a:t>
            </a:r>
            <a:r>
              <a:rPr lang="nl-BE" sz="2800" dirty="0" err="1"/>
              <a:t>besoin</a:t>
            </a:r>
            <a:endParaRPr lang="nl-BE" sz="2800"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8024" y="2931940"/>
            <a:ext cx="2798658" cy="1800000"/>
          </a:xfrm>
          <a:prstGeom prst="rect">
            <a:avLst/>
          </a:prstGeom>
        </p:spPr>
      </p:pic>
    </p:spTree>
    <p:extLst>
      <p:ext uri="{BB962C8B-B14F-4D97-AF65-F5344CB8AC3E}">
        <p14:creationId xmlns:p14="http://schemas.microsoft.com/office/powerpoint/2010/main" val="129412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8823" y="1628800"/>
            <a:ext cx="2612910" cy="1772806"/>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088" y="1628800"/>
            <a:ext cx="2317311" cy="177280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1565" y="3829955"/>
            <a:ext cx="2305305" cy="172878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601" y="3811140"/>
            <a:ext cx="2288283" cy="1775152"/>
          </a:xfrm>
          <a:prstGeom prst="rect">
            <a:avLst/>
          </a:prstGeom>
        </p:spPr>
      </p:pic>
      <p:sp>
        <p:nvSpPr>
          <p:cNvPr id="12" name="TextBox 11"/>
          <p:cNvSpPr txBox="1"/>
          <p:nvPr/>
        </p:nvSpPr>
        <p:spPr>
          <a:xfrm>
            <a:off x="6064022" y="1628800"/>
            <a:ext cx="2622778" cy="1431161"/>
          </a:xfrm>
          <a:prstGeom prst="rect">
            <a:avLst/>
          </a:prstGeom>
          <a:noFill/>
        </p:spPr>
        <p:txBody>
          <a:bodyPr wrap="square" rtlCol="0">
            <a:spAutoFit/>
          </a:bodyPr>
          <a:lstStyle/>
          <a:p>
            <a:pPr eaLnBrk="0" hangingPunct="0"/>
            <a:r>
              <a:rPr lang="fr-BE" dirty="0">
                <a:solidFill>
                  <a:prstClr val="black"/>
                </a:solidFill>
                <a:cs typeface="Arial" panose="020B0604020202020204" pitchFamily="34" charset="0"/>
              </a:rPr>
              <a:t>Enlever la visière en la prenant par l’arrière et sans toucher la partie avant</a:t>
            </a:r>
          </a:p>
          <a:p>
            <a:pPr eaLnBrk="0" fontAlgn="base" hangingPunct="0">
              <a:spcBef>
                <a:spcPct val="0"/>
              </a:spcBef>
              <a:spcAft>
                <a:spcPct val="0"/>
              </a:spcAft>
            </a:pPr>
            <a:endParaRPr lang="fr-BE" sz="1500" dirty="0">
              <a:solidFill>
                <a:prstClr val="black"/>
              </a:solidFill>
              <a:cs typeface="Arial" panose="020B0604020202020204" pitchFamily="34" charset="0"/>
            </a:endParaRPr>
          </a:p>
        </p:txBody>
      </p:sp>
      <p:pic>
        <p:nvPicPr>
          <p:cNvPr id="14" name="Content Placeholder 3"/>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5892614" y="3804852"/>
            <a:ext cx="2156832" cy="1740383"/>
          </a:xfrm>
        </p:spPr>
      </p:pic>
      <p:sp>
        <p:nvSpPr>
          <p:cNvPr id="13" name="Title 1"/>
          <p:cNvSpPr>
            <a:spLocks noGrp="1"/>
          </p:cNvSpPr>
          <p:nvPr>
            <p:ph type="title"/>
          </p:nvPr>
        </p:nvSpPr>
        <p:spPr>
          <a:xfrm>
            <a:off x="457200" y="274638"/>
            <a:ext cx="8229600" cy="1143000"/>
          </a:xfrm>
        </p:spPr>
        <p:txBody>
          <a:bodyPr/>
          <a:lstStyle/>
          <a:p>
            <a:r>
              <a:rPr lang="nl-BE" b="1" dirty="0" err="1">
                <a:solidFill>
                  <a:srgbClr val="0A00BE"/>
                </a:solidFill>
                <a:effectLst>
                  <a:outerShdw blurRad="38100" dist="38100" dir="2700000" algn="tl">
                    <a:srgbClr val="000000">
                      <a:alpha val="43137"/>
                    </a:srgbClr>
                  </a:outerShdw>
                </a:effectLst>
              </a:rPr>
              <a:t>Enlever</a:t>
            </a:r>
            <a:r>
              <a:rPr lang="nl-BE" b="1" dirty="0">
                <a:solidFill>
                  <a:srgbClr val="0A00BE"/>
                </a:solidFill>
                <a:effectLst>
                  <a:outerShdw blurRad="38100" dist="38100" dir="2700000" algn="tl">
                    <a:srgbClr val="000000">
                      <a:alpha val="43137"/>
                    </a:srgbClr>
                  </a:outerShdw>
                </a:effectLst>
              </a:rPr>
              <a:t> la </a:t>
            </a:r>
            <a:r>
              <a:rPr lang="nl-BE" b="1" dirty="0" err="1">
                <a:solidFill>
                  <a:srgbClr val="0A00BE"/>
                </a:solidFill>
                <a:effectLst>
                  <a:outerShdw blurRad="38100" dist="38100" dir="2700000" algn="tl">
                    <a:srgbClr val="000000">
                      <a:alpha val="43137"/>
                    </a:srgbClr>
                  </a:outerShdw>
                </a:effectLst>
              </a:rPr>
              <a:t>visière</a:t>
            </a:r>
            <a:endParaRPr lang="nl-BE" b="1" dirty="0">
              <a:solidFill>
                <a:srgbClr val="0A00BE"/>
              </a:solidFill>
              <a:effectLst>
                <a:outerShdw blurRad="38100" dist="38100" dir="2700000" algn="tl">
                  <a:srgbClr val="000000">
                    <a:alpha val="43137"/>
                  </a:srgbClr>
                </a:outerShdw>
              </a:effectLst>
            </a:endParaRPr>
          </a:p>
        </p:txBody>
      </p:sp>
      <p:sp>
        <p:nvSpPr>
          <p:cNvPr id="4" name="TextBox 3"/>
          <p:cNvSpPr txBox="1"/>
          <p:nvPr/>
        </p:nvSpPr>
        <p:spPr>
          <a:xfrm>
            <a:off x="1403648" y="5661248"/>
            <a:ext cx="6048672" cy="369332"/>
          </a:xfrm>
          <a:prstGeom prst="rect">
            <a:avLst/>
          </a:prstGeom>
          <a:noFill/>
        </p:spPr>
        <p:txBody>
          <a:bodyPr wrap="square" rtlCol="0">
            <a:spAutoFit/>
          </a:bodyPr>
          <a:lstStyle/>
          <a:p>
            <a:pPr algn="ctr" eaLnBrk="0" hangingPunct="0"/>
            <a:r>
              <a:rPr lang="fr-BE" dirty="0">
                <a:solidFill>
                  <a:prstClr val="black"/>
                </a:solidFill>
                <a:cs typeface="Arial" panose="020B0604020202020204" pitchFamily="34" charset="0"/>
              </a:rPr>
              <a:t>Désinfecter la visière complètement.</a:t>
            </a:r>
          </a:p>
        </p:txBody>
      </p:sp>
    </p:spTree>
    <p:extLst>
      <p:ext uri="{BB962C8B-B14F-4D97-AF65-F5344CB8AC3E}">
        <p14:creationId xmlns:p14="http://schemas.microsoft.com/office/powerpoint/2010/main" val="346444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5839"/>
          <a:stretch/>
        </p:blipFill>
        <p:spPr>
          <a:xfrm>
            <a:off x="286311" y="3356992"/>
            <a:ext cx="1595067" cy="2252891"/>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2252" y="3356992"/>
            <a:ext cx="1490601" cy="2236109"/>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403"/>
          <a:stretch/>
        </p:blipFill>
        <p:spPr>
          <a:xfrm>
            <a:off x="5796136" y="3356993"/>
            <a:ext cx="1943686" cy="1807067"/>
          </a:xfrm>
          <a:prstGeom prst="rect">
            <a:avLst/>
          </a:prstGeom>
        </p:spPr>
      </p:pic>
      <p:sp>
        <p:nvSpPr>
          <p:cNvPr id="19" name="TextBox 18"/>
          <p:cNvSpPr txBox="1"/>
          <p:nvPr/>
        </p:nvSpPr>
        <p:spPr>
          <a:xfrm>
            <a:off x="4970243" y="1417638"/>
            <a:ext cx="1674186" cy="1200329"/>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Mettre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tablier</a:t>
            </a:r>
            <a:r>
              <a:rPr lang="nl-BE" dirty="0">
                <a:solidFill>
                  <a:prstClr val="black"/>
                </a:solidFill>
                <a:latin typeface="Calibri" panose="020F0502020204030204" pitchFamily="34" charset="0"/>
                <a:cs typeface="Arial" panose="020B0604020202020204" pitchFamily="34" charset="0"/>
              </a:rPr>
              <a:t> et fermer au niveau du </a:t>
            </a:r>
            <a:r>
              <a:rPr lang="nl-BE" dirty="0" err="1">
                <a:solidFill>
                  <a:prstClr val="black"/>
                </a:solidFill>
                <a:latin typeface="Calibri" panose="020F0502020204030204" pitchFamily="34" charset="0"/>
                <a:cs typeface="Arial" panose="020B0604020202020204" pitchFamily="34" charset="0"/>
              </a:rPr>
              <a:t>cou</a:t>
            </a:r>
            <a:endParaRPr lang="nl-BE" dirty="0">
              <a:solidFill>
                <a:prstClr val="black"/>
              </a:solidFill>
              <a:latin typeface="Calibri" panose="020F0502020204030204" pitchFamily="34" charset="0"/>
              <a:cs typeface="Arial" panose="020B0604020202020204" pitchFamily="34" charset="0"/>
            </a:endParaRPr>
          </a:p>
        </p:txBody>
      </p:sp>
      <p:sp>
        <p:nvSpPr>
          <p:cNvPr id="20" name="TextBox 19"/>
          <p:cNvSpPr txBox="1"/>
          <p:nvPr/>
        </p:nvSpPr>
        <p:spPr>
          <a:xfrm>
            <a:off x="1859674" y="3798861"/>
            <a:ext cx="1152578" cy="923330"/>
          </a:xfrm>
          <a:prstGeom prst="rect">
            <a:avLst/>
          </a:prstGeom>
          <a:noFill/>
        </p:spPr>
        <p:txBody>
          <a:bodyPr wrap="square" rtlCol="0">
            <a:spAutoFit/>
          </a:bodyPr>
          <a:lstStyle/>
          <a:p>
            <a:pPr eaLnBrk="0" fontAlgn="base" hangingPunct="0">
              <a:spcBef>
                <a:spcPct val="0"/>
              </a:spcBef>
              <a:spcAft>
                <a:spcPct val="0"/>
              </a:spcAft>
            </a:pPr>
            <a:r>
              <a:rPr lang="nl-BE" dirty="0">
                <a:solidFill>
                  <a:prstClr val="black"/>
                </a:solidFill>
                <a:latin typeface="Calibri" panose="020F0502020204030204" pitchFamily="34" charset="0"/>
                <a:cs typeface="Arial" panose="020B0604020202020204" pitchFamily="34" charset="0"/>
              </a:rPr>
              <a:t>Fixer la </a:t>
            </a:r>
            <a:r>
              <a:rPr lang="nl-BE" dirty="0" err="1">
                <a:solidFill>
                  <a:prstClr val="black"/>
                </a:solidFill>
                <a:latin typeface="Calibri" panose="020F0502020204030204" pitchFamily="34" charset="0"/>
                <a:cs typeface="Arial" panose="020B0604020202020204" pitchFamily="34" charset="0"/>
              </a:rPr>
              <a:t>lanière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sur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côté</a:t>
            </a:r>
            <a:endParaRPr lang="nl-BE" dirty="0">
              <a:solidFill>
                <a:prstClr val="black"/>
              </a:solidFill>
              <a:latin typeface="Calibri" panose="020F0502020204030204" pitchFamily="34" charset="0"/>
              <a:cs typeface="Arial" panose="020B0604020202020204" pitchFamily="34" charset="0"/>
            </a:endParaRPr>
          </a:p>
        </p:txBody>
      </p:sp>
      <p:sp>
        <p:nvSpPr>
          <p:cNvPr id="21" name="TextBox 20"/>
          <p:cNvSpPr txBox="1"/>
          <p:nvPr/>
        </p:nvSpPr>
        <p:spPr>
          <a:xfrm>
            <a:off x="4572000" y="3354918"/>
            <a:ext cx="1310519" cy="2031325"/>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Veuillez</a:t>
            </a:r>
            <a:r>
              <a:rPr lang="nl-BE" dirty="0">
                <a:solidFill>
                  <a:prstClr val="black"/>
                </a:solidFill>
                <a:latin typeface="Calibri" panose="020F0502020204030204" pitchFamily="34" charset="0"/>
                <a:cs typeface="Arial" panose="020B0604020202020204" pitchFamily="34" charset="0"/>
              </a:rPr>
              <a:t> à </a:t>
            </a:r>
            <a:r>
              <a:rPr lang="nl-BE" dirty="0" err="1">
                <a:solidFill>
                  <a:prstClr val="black"/>
                </a:solidFill>
                <a:latin typeface="Calibri" panose="020F0502020204030204" pitchFamily="34" charset="0"/>
                <a:cs typeface="Arial" panose="020B0604020202020204" pitchFamily="34" charset="0"/>
              </a:rPr>
              <a:t>ce</a:t>
            </a:r>
            <a:r>
              <a:rPr lang="nl-BE" dirty="0">
                <a:solidFill>
                  <a:prstClr val="black"/>
                </a:solidFill>
                <a:latin typeface="Calibri" panose="020F0502020204030204" pitchFamily="34" charset="0"/>
                <a:cs typeface="Arial" panose="020B0604020202020204" pitchFamily="34" charset="0"/>
              </a:rPr>
              <a:t> que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cs typeface="Arial" panose="020B0604020202020204" pitchFamily="34" charset="0"/>
              </a:rPr>
              <a:t> dos soit </a:t>
            </a:r>
            <a:r>
              <a:rPr lang="nl-BE" dirty="0" err="1">
                <a:solidFill>
                  <a:prstClr val="black"/>
                </a:solidFill>
                <a:cs typeface="Arial" panose="020B0604020202020204" pitchFamily="34" charset="0"/>
              </a:rPr>
              <a:t>bien</a:t>
            </a:r>
            <a:r>
              <a:rPr lang="nl-BE" dirty="0">
                <a:solidFill>
                  <a:prstClr val="black"/>
                </a:solidFill>
                <a:cs typeface="Arial" panose="020B0604020202020204" pitchFamily="34" charset="0"/>
              </a:rPr>
              <a:t> fermé.</a:t>
            </a:r>
            <a:br>
              <a:rPr lang="nl-BE" dirty="0">
                <a:solidFill>
                  <a:prstClr val="black"/>
                </a:solidFill>
                <a:cs typeface="Arial" panose="020B0604020202020204" pitchFamily="34" charset="0"/>
              </a:rPr>
            </a:br>
            <a:r>
              <a:rPr lang="nl-BE" dirty="0" err="1">
                <a:solidFill>
                  <a:prstClr val="black"/>
                </a:solidFill>
                <a:cs typeface="Arial" panose="020B0604020202020204" pitchFamily="34" charset="0"/>
              </a:rPr>
              <a:t>Demander</a:t>
            </a:r>
            <a:r>
              <a:rPr lang="nl-BE" dirty="0">
                <a:solidFill>
                  <a:prstClr val="black"/>
                </a:solidFill>
                <a:cs typeface="Arial" panose="020B0604020202020204" pitchFamily="34" charset="0"/>
              </a:rPr>
              <a:t> de </a:t>
            </a:r>
            <a:r>
              <a:rPr lang="nl-BE" dirty="0" err="1">
                <a:solidFill>
                  <a:prstClr val="black"/>
                </a:solidFill>
                <a:cs typeface="Arial" panose="020B0604020202020204" pitchFamily="34" charset="0"/>
              </a:rPr>
              <a:t>l’aide</a:t>
            </a:r>
            <a:r>
              <a:rPr lang="nl-BE" dirty="0">
                <a:solidFill>
                  <a:prstClr val="black"/>
                </a:solidFill>
                <a:cs typeface="Arial" panose="020B0604020202020204" pitchFamily="34" charset="0"/>
              </a:rPr>
              <a:t> au </a:t>
            </a:r>
            <a:r>
              <a:rPr lang="nl-BE" dirty="0" err="1">
                <a:solidFill>
                  <a:prstClr val="black"/>
                </a:solidFill>
                <a:cs typeface="Arial" panose="020B0604020202020204" pitchFamily="34" charset="0"/>
              </a:rPr>
              <a:t>besoin</a:t>
            </a:r>
            <a:endParaRPr lang="nl-BE" dirty="0">
              <a:solidFill>
                <a:prstClr val="black"/>
              </a:solidFill>
              <a:latin typeface="Calibri" panose="020F0502020204030204" pitchFamily="34" charset="0"/>
              <a:cs typeface="Arial" panose="020B0604020202020204" pitchFamily="34" charset="0"/>
            </a:endParaRPr>
          </a:p>
        </p:txBody>
      </p:sp>
      <p:sp>
        <p:nvSpPr>
          <p:cNvPr id="22" name="TextBox 21"/>
          <p:cNvSpPr txBox="1"/>
          <p:nvPr/>
        </p:nvSpPr>
        <p:spPr>
          <a:xfrm>
            <a:off x="7762826" y="3356993"/>
            <a:ext cx="1201132" cy="1477328"/>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Mettre</a:t>
            </a:r>
            <a:r>
              <a:rPr lang="nl-BE" dirty="0">
                <a:solidFill>
                  <a:prstClr val="black"/>
                </a:solidFill>
                <a:latin typeface="Calibri" panose="020F0502020204030204" pitchFamily="34" charset="0"/>
                <a:cs typeface="Arial" panose="020B0604020202020204" pitchFamily="34" charset="0"/>
              </a:rPr>
              <a:t> les </a:t>
            </a:r>
            <a:r>
              <a:rPr lang="nl-BE" dirty="0" err="1">
                <a:solidFill>
                  <a:prstClr val="black"/>
                </a:solidFill>
                <a:latin typeface="Calibri" panose="020F0502020204030204" pitchFamily="34" charset="0"/>
                <a:cs typeface="Arial" panose="020B0604020202020204" pitchFamily="34" charset="0"/>
              </a:rPr>
              <a:t>gants</a:t>
            </a:r>
            <a:r>
              <a:rPr lang="nl-BE" dirty="0">
                <a:solidFill>
                  <a:prstClr val="black"/>
                </a:solidFill>
                <a:latin typeface="Calibri" panose="020F0502020204030204" pitchFamily="34" charset="0"/>
                <a:cs typeface="Arial" panose="020B0604020202020204" pitchFamily="34" charset="0"/>
              </a:rPr>
              <a:t> et les passer </a:t>
            </a:r>
            <a:r>
              <a:rPr lang="nl-BE" dirty="0" err="1">
                <a:solidFill>
                  <a:prstClr val="black"/>
                </a:solidFill>
                <a:latin typeface="Calibri" panose="020F0502020204030204" pitchFamily="34" charset="0"/>
                <a:cs typeface="Arial" panose="020B0604020202020204" pitchFamily="34" charset="0"/>
              </a:rPr>
              <a:t>sur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manches</a:t>
            </a:r>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311" y="1399280"/>
            <a:ext cx="2155780" cy="1826725"/>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5776" y="1417638"/>
            <a:ext cx="2299597" cy="1809943"/>
          </a:xfrm>
          <a:prstGeom prst="rect">
            <a:avLst/>
          </a:prstGeom>
        </p:spPr>
      </p:pic>
      <p:sp>
        <p:nvSpPr>
          <p:cNvPr id="16" name="Title 1"/>
          <p:cNvSpPr>
            <a:spLocks noGrp="1"/>
          </p:cNvSpPr>
          <p:nvPr>
            <p:ph type="title"/>
          </p:nvPr>
        </p:nvSpPr>
        <p:spPr>
          <a:xfrm>
            <a:off x="457200" y="274638"/>
            <a:ext cx="8229600" cy="1143000"/>
          </a:xfrm>
        </p:spPr>
        <p:txBody>
          <a:bodyPr/>
          <a:lstStyle/>
          <a:p>
            <a:r>
              <a:rPr lang="nl-BE" b="1" dirty="0" err="1">
                <a:solidFill>
                  <a:srgbClr val="0A00BE"/>
                </a:solidFill>
                <a:effectLst>
                  <a:outerShdw blurRad="38100" dist="38100" dir="2700000" algn="tl">
                    <a:srgbClr val="000000">
                      <a:alpha val="43137"/>
                    </a:srgbClr>
                  </a:outerShdw>
                </a:effectLst>
              </a:rPr>
              <a:t>Mettre</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le</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tablier</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34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err="1">
                <a:solidFill>
                  <a:srgbClr val="0A00BE"/>
                </a:solidFill>
                <a:effectLst>
                  <a:outerShdw blurRad="38100" dist="38100" dir="2700000" algn="tl">
                    <a:srgbClr val="000000">
                      <a:alpha val="43137"/>
                    </a:srgbClr>
                  </a:outerShdw>
                </a:effectLst>
              </a:rPr>
              <a:t>Enlever</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le</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tablier</a:t>
            </a:r>
            <a:endParaRPr lang="nl-BE" b="1" dirty="0">
              <a:solidFill>
                <a:srgbClr val="0A00BE"/>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6801" y="1736934"/>
            <a:ext cx="2340000" cy="174982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6894" y="1700079"/>
            <a:ext cx="2603668" cy="176749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7932" y="4293096"/>
            <a:ext cx="2340000" cy="1559876"/>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1736934"/>
            <a:ext cx="2262071" cy="1737071"/>
          </a:xfrm>
          <a:prstGeom prst="rect">
            <a:avLst/>
          </a:prstGeom>
        </p:spPr>
      </p:pic>
      <p:sp>
        <p:nvSpPr>
          <p:cNvPr id="13" name="TextBox 12"/>
          <p:cNvSpPr txBox="1"/>
          <p:nvPr/>
        </p:nvSpPr>
        <p:spPr>
          <a:xfrm>
            <a:off x="1615642" y="3501008"/>
            <a:ext cx="5805263" cy="369332"/>
          </a:xfrm>
          <a:prstGeom prst="rect">
            <a:avLst/>
          </a:prstGeom>
          <a:noFill/>
        </p:spPr>
        <p:txBody>
          <a:bodyPr wrap="square" rtlCol="0">
            <a:spAutoFit/>
          </a:bodyPr>
          <a:lstStyle/>
          <a:p>
            <a:pPr algn="ct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Enlever</a:t>
            </a:r>
            <a:r>
              <a:rPr lang="nl-BE" dirty="0">
                <a:solidFill>
                  <a:prstClr val="black"/>
                </a:solidFill>
                <a:latin typeface="Calibri" panose="020F0502020204030204" pitchFamily="34" charset="0"/>
                <a:cs typeface="Arial" panose="020B0604020202020204" pitchFamily="34" charset="0"/>
              </a:rPr>
              <a:t> les </a:t>
            </a:r>
            <a:r>
              <a:rPr lang="nl-BE" dirty="0" err="1">
                <a:solidFill>
                  <a:prstClr val="black"/>
                </a:solidFill>
                <a:latin typeface="Calibri" panose="020F0502020204030204" pitchFamily="34" charset="0"/>
                <a:cs typeface="Arial" panose="020B0604020202020204" pitchFamily="34" charset="0"/>
              </a:rPr>
              <a:t>gants</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suivant</a:t>
            </a:r>
            <a:r>
              <a:rPr lang="nl-BE" dirty="0">
                <a:solidFill>
                  <a:prstClr val="black"/>
                </a:solidFill>
                <a:latin typeface="Calibri" panose="020F0502020204030204" pitchFamily="34" charset="0"/>
                <a:cs typeface="Arial" panose="020B0604020202020204" pitchFamily="34" charset="0"/>
              </a:rPr>
              <a:t> la procédure normale</a:t>
            </a:r>
          </a:p>
        </p:txBody>
      </p:sp>
      <p:sp>
        <p:nvSpPr>
          <p:cNvPr id="14" name="TextBox 13"/>
          <p:cNvSpPr txBox="1"/>
          <p:nvPr/>
        </p:nvSpPr>
        <p:spPr>
          <a:xfrm>
            <a:off x="4788024" y="4202941"/>
            <a:ext cx="2873578" cy="1754326"/>
          </a:xfrm>
          <a:prstGeom prst="rect">
            <a:avLst/>
          </a:prstGeom>
          <a:noFill/>
        </p:spPr>
        <p:txBody>
          <a:bodyPr wrap="square" rtlCol="0">
            <a:spAutoFit/>
          </a:bodyPr>
          <a:lstStyle/>
          <a:p>
            <a:pPr eaLnBrk="0" fontAlgn="base" hangingPunct="0">
              <a:spcBef>
                <a:spcPct val="0"/>
              </a:spcBef>
              <a:spcAft>
                <a:spcPct val="0"/>
              </a:spcAft>
            </a:pPr>
            <a:r>
              <a:rPr lang="nl-BE" dirty="0" err="1">
                <a:solidFill>
                  <a:prstClr val="black"/>
                </a:solidFill>
                <a:latin typeface="Calibri" panose="020F0502020204030204" pitchFamily="34" charset="0"/>
                <a:cs typeface="Arial" panose="020B0604020202020204" pitchFamily="34" charset="0"/>
              </a:rPr>
              <a:t>Arracher</a:t>
            </a:r>
            <a:r>
              <a:rPr lang="nl-BE" dirty="0">
                <a:solidFill>
                  <a:prstClr val="black"/>
                </a:solidFill>
                <a:latin typeface="Calibri" panose="020F0502020204030204" pitchFamily="34" charset="0"/>
                <a:cs typeface="Arial" panose="020B0604020202020204" pitchFamily="34" charset="0"/>
              </a:rPr>
              <a:t> la </a:t>
            </a:r>
            <a:r>
              <a:rPr lang="nl-BE" dirty="0" err="1">
                <a:solidFill>
                  <a:prstClr val="black"/>
                </a:solidFill>
                <a:latin typeface="Calibri" panose="020F0502020204030204" pitchFamily="34" charset="0"/>
                <a:cs typeface="Arial" panose="020B0604020202020204" pitchFamily="34" charset="0"/>
              </a:rPr>
              <a:t>lanière</a:t>
            </a:r>
            <a:r>
              <a:rPr lang="nl-BE" dirty="0">
                <a:solidFill>
                  <a:prstClr val="black"/>
                </a:solidFill>
                <a:latin typeface="Calibri" panose="020F0502020204030204" pitchFamily="34" charset="0"/>
                <a:cs typeface="Arial" panose="020B0604020202020204" pitchFamily="34" charset="0"/>
              </a:rPr>
              <a:t> de </a:t>
            </a:r>
            <a:r>
              <a:rPr lang="nl-BE" dirty="0" err="1">
                <a:solidFill>
                  <a:prstClr val="black"/>
                </a:solidFill>
                <a:latin typeface="Calibri" panose="020F0502020204030204" pitchFamily="34" charset="0"/>
                <a:cs typeface="Arial" panose="020B0604020202020204" pitchFamily="34" charset="0"/>
              </a:rPr>
              <a:t>fixation</a:t>
            </a:r>
            <a:r>
              <a:rPr lang="nl-BE" dirty="0">
                <a:solidFill>
                  <a:prstClr val="black"/>
                </a:solidFill>
                <a:latin typeface="Calibri" panose="020F0502020204030204" pitchFamily="34" charset="0"/>
                <a:cs typeface="Arial" panose="020B0604020202020204" pitchFamily="34" charset="0"/>
              </a:rPr>
              <a:t>.</a:t>
            </a:r>
          </a:p>
          <a:p>
            <a:pPr eaLnBrk="0" fontAlgn="base" hangingPunct="0">
              <a:spcBef>
                <a:spcPct val="0"/>
              </a:spcBef>
              <a:spcAft>
                <a:spcPct val="0"/>
              </a:spcAft>
            </a:pPr>
            <a:endParaRPr lang="nl-BE" dirty="0">
              <a:solidFill>
                <a:prstClr val="black"/>
              </a:solidFill>
              <a:latin typeface="Calibri" panose="020F0502020204030204" pitchFamily="34" charset="0"/>
              <a:cs typeface="Arial" panose="020B0604020202020204" pitchFamily="34" charset="0"/>
            </a:endParaRPr>
          </a:p>
          <a:p>
            <a:pPr eaLnBrk="0" fontAlgn="base" hangingPunct="0">
              <a:spcBef>
                <a:spcPct val="0"/>
              </a:spcBef>
              <a:spcAft>
                <a:spcPct val="0"/>
              </a:spcAft>
            </a:pPr>
            <a:r>
              <a:rPr lang="nl-BE" dirty="0">
                <a:solidFill>
                  <a:prstClr val="black"/>
                </a:solidFill>
                <a:latin typeface="Calibri" panose="020F0502020204030204" pitchFamily="34" charset="0"/>
                <a:cs typeface="Arial" panose="020B0604020202020204" pitchFamily="34" charset="0"/>
              </a:rPr>
              <a:t>Si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tablier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doit</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être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réutiliser</a:t>
            </a:r>
            <a:r>
              <a:rPr lang="nl-BE" dirty="0">
                <a:solidFill>
                  <a:prstClr val="black"/>
                </a:solidFill>
                <a:latin typeface="Calibri" panose="020F0502020204030204" pitchFamily="34" charset="0"/>
                <a:cs typeface="Arial" panose="020B0604020202020204" pitchFamily="34" charset="0"/>
              </a:rPr>
              <a:t> (</a:t>
            </a:r>
            <a:r>
              <a:rPr lang="nl-BE" b="1" dirty="0">
                <a:solidFill>
                  <a:prstClr val="black"/>
                </a:solidFill>
                <a:latin typeface="Calibri" panose="020F0502020204030204" pitchFamily="34" charset="0"/>
                <a:cs typeface="Arial" panose="020B0604020202020204" pitchFamily="34" charset="0"/>
              </a:rPr>
              <a:t>à </a:t>
            </a:r>
            <a:r>
              <a:rPr lang="nl-BE" b="1" dirty="0" err="1">
                <a:solidFill>
                  <a:prstClr val="black"/>
                </a:solidFill>
                <a:latin typeface="Calibri" panose="020F0502020204030204" pitchFamily="34" charset="0"/>
                <a:cs typeface="Arial" panose="020B0604020202020204" pitchFamily="34" charset="0"/>
              </a:rPr>
              <a:t>éviter</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défaire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le</a:t>
            </a:r>
            <a:r>
              <a:rPr lang="nl-BE" dirty="0">
                <a:solidFill>
                  <a:prstClr val="black"/>
                </a:solidFill>
                <a:latin typeface="Calibri" panose="020F0502020204030204" pitchFamily="34" charset="0"/>
                <a:cs typeface="Arial" panose="020B0604020202020204" pitchFamily="34" charset="0"/>
              </a:rPr>
              <a:t> </a:t>
            </a:r>
            <a:r>
              <a:rPr lang="nl-BE" dirty="0" err="1">
                <a:solidFill>
                  <a:prstClr val="black"/>
                </a:solidFill>
                <a:latin typeface="Calibri" panose="020F0502020204030204" pitchFamily="34" charset="0"/>
                <a:cs typeface="Arial" panose="020B0604020202020204" pitchFamily="34" charset="0"/>
              </a:rPr>
              <a:t>noeud</a:t>
            </a:r>
            <a:r>
              <a:rPr lang="nl-BE" dirty="0">
                <a:solidFill>
                  <a:prstClr val="black"/>
                </a:solidFill>
                <a:latin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57468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02777" y="1453374"/>
            <a:ext cx="2321519"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8358"/>
          <a:stretch/>
        </p:blipFill>
        <p:spPr>
          <a:xfrm>
            <a:off x="482207" y="3515761"/>
            <a:ext cx="2343297" cy="21600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2354"/>
          <a:stretch/>
        </p:blipFill>
        <p:spPr>
          <a:xfrm>
            <a:off x="3148486" y="3515761"/>
            <a:ext cx="2373203" cy="2160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l="15175"/>
          <a:stretch/>
        </p:blipFill>
        <p:spPr>
          <a:xfrm>
            <a:off x="3176941" y="1453374"/>
            <a:ext cx="1558203" cy="1800000"/>
          </a:xfrm>
          <a:prstGeom prst="rect">
            <a:avLst/>
          </a:prstGeom>
        </p:spPr>
      </p:pic>
      <p:sp>
        <p:nvSpPr>
          <p:cNvPr id="8" name="TextBox 7"/>
          <p:cNvSpPr txBox="1"/>
          <p:nvPr/>
        </p:nvSpPr>
        <p:spPr>
          <a:xfrm>
            <a:off x="4839837" y="1644568"/>
            <a:ext cx="3034680" cy="1477328"/>
          </a:xfrm>
          <a:prstGeom prst="rect">
            <a:avLst/>
          </a:prstGeom>
          <a:noFill/>
        </p:spPr>
        <p:txBody>
          <a:bodyPr wrap="square" rtlCol="0">
            <a:spAutoFit/>
          </a:bodyPr>
          <a:lstStyle/>
          <a:p>
            <a:pPr eaLnBrk="0" fontAlgn="base" hangingPunct="0">
              <a:spcBef>
                <a:spcPct val="0"/>
              </a:spcBef>
              <a:spcAft>
                <a:spcPct val="0"/>
              </a:spcAft>
            </a:pPr>
            <a:r>
              <a:rPr lang="fr-BE" dirty="0">
                <a:solidFill>
                  <a:prstClr val="black"/>
                </a:solidFill>
                <a:cs typeface="Arial" panose="020B0604020202020204" pitchFamily="34" charset="0"/>
              </a:rPr>
              <a:t>Enlever le tablier à partir de l’épaule sans toucher l’extérieur du tablier.</a:t>
            </a:r>
          </a:p>
          <a:p>
            <a:pPr eaLnBrk="0" fontAlgn="base" hangingPunct="0">
              <a:spcBef>
                <a:spcPct val="0"/>
              </a:spcBef>
              <a:spcAft>
                <a:spcPct val="0"/>
              </a:spcAft>
            </a:pPr>
            <a:r>
              <a:rPr lang="fr-BE" dirty="0">
                <a:solidFill>
                  <a:prstClr val="black"/>
                </a:solidFill>
                <a:cs typeface="Arial" panose="020B0604020202020204" pitchFamily="34" charset="0"/>
              </a:rPr>
              <a:t>Vous pouvez pour cela passer votre main dans la manche.</a:t>
            </a:r>
          </a:p>
        </p:txBody>
      </p:sp>
      <p:sp>
        <p:nvSpPr>
          <p:cNvPr id="9" name="TextBox 8"/>
          <p:cNvSpPr txBox="1"/>
          <p:nvPr/>
        </p:nvSpPr>
        <p:spPr>
          <a:xfrm>
            <a:off x="5724128" y="3522032"/>
            <a:ext cx="3096344" cy="2308324"/>
          </a:xfrm>
          <a:prstGeom prst="rect">
            <a:avLst/>
          </a:prstGeom>
          <a:noFill/>
        </p:spPr>
        <p:txBody>
          <a:bodyPr wrap="square" rtlCol="0">
            <a:spAutoFit/>
          </a:bodyPr>
          <a:lstStyle/>
          <a:p>
            <a:pPr eaLnBrk="0" fontAlgn="base" hangingPunct="0">
              <a:spcBef>
                <a:spcPct val="0"/>
              </a:spcBef>
              <a:spcAft>
                <a:spcPct val="0"/>
              </a:spcAft>
            </a:pPr>
            <a:r>
              <a:rPr lang="fr-BE" dirty="0">
                <a:solidFill>
                  <a:prstClr val="black"/>
                </a:solidFill>
                <a:cs typeface="Arial" panose="020B0604020202020204" pitchFamily="34" charset="0"/>
              </a:rPr>
              <a:t>Enlever complètement le tablier sans toucher la face extérieure, Le rouler de telle manière que le côté soit intérieur devienne le côté extérieur et le jeter dans la poubelle destinée au déchets contaminés.</a:t>
            </a:r>
          </a:p>
        </p:txBody>
      </p:sp>
      <p:sp>
        <p:nvSpPr>
          <p:cNvPr id="11" name="Title 1"/>
          <p:cNvSpPr>
            <a:spLocks noGrp="1"/>
          </p:cNvSpPr>
          <p:nvPr>
            <p:ph type="title"/>
          </p:nvPr>
        </p:nvSpPr>
        <p:spPr>
          <a:xfrm>
            <a:off x="457200" y="274638"/>
            <a:ext cx="8229600" cy="1143000"/>
          </a:xfrm>
        </p:spPr>
        <p:txBody>
          <a:bodyPr/>
          <a:lstStyle/>
          <a:p>
            <a:r>
              <a:rPr lang="nl-BE" b="1" dirty="0" err="1">
                <a:solidFill>
                  <a:srgbClr val="0A00BE"/>
                </a:solidFill>
                <a:effectLst>
                  <a:outerShdw blurRad="38100" dist="38100" dir="2700000" algn="tl">
                    <a:srgbClr val="000000">
                      <a:alpha val="43137"/>
                    </a:srgbClr>
                  </a:outerShdw>
                </a:effectLst>
              </a:rPr>
              <a:t>Enlever</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le</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tablier</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687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41164294"/>
              </p:ext>
            </p:extLst>
          </p:nvPr>
        </p:nvGraphicFramePr>
        <p:xfrm>
          <a:off x="89756" y="1124744"/>
          <a:ext cx="8964488" cy="509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457200" y="274638"/>
            <a:ext cx="8229600" cy="1143000"/>
          </a:xfrm>
        </p:spPr>
        <p:txBody>
          <a:bodyPr/>
          <a:lstStyle/>
          <a:p>
            <a:r>
              <a:rPr lang="fr-BE" b="1" dirty="0">
                <a:solidFill>
                  <a:srgbClr val="0A00BE"/>
                </a:solidFill>
                <a:effectLst>
                  <a:outerShdw blurRad="38100" dist="38100" dir="2700000" algn="tl">
                    <a:srgbClr val="000000">
                      <a:alpha val="43137"/>
                    </a:srgbClr>
                  </a:outerShdw>
                </a:effectLst>
              </a:rPr>
              <a:t>Sur le lieu de travail</a:t>
            </a:r>
          </a:p>
        </p:txBody>
      </p:sp>
    </p:spTree>
    <p:extLst>
      <p:ext uri="{BB962C8B-B14F-4D97-AF65-F5344CB8AC3E}">
        <p14:creationId xmlns:p14="http://schemas.microsoft.com/office/powerpoint/2010/main" val="197192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9272192"/>
              </p:ext>
            </p:extLst>
          </p:nvPr>
        </p:nvGraphicFramePr>
        <p:xfrm>
          <a:off x="251520" y="1393806"/>
          <a:ext cx="8064896" cy="5318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457200" y="274638"/>
            <a:ext cx="8229600" cy="1143000"/>
          </a:xfrm>
        </p:spPr>
        <p:txBody>
          <a:bodyPr/>
          <a:lstStyle/>
          <a:p>
            <a:r>
              <a:rPr lang="fr-BE" b="1" dirty="0">
                <a:solidFill>
                  <a:srgbClr val="0A00BE"/>
                </a:solidFill>
                <a:effectLst>
                  <a:outerShdw blurRad="38100" dist="38100" dir="2700000" algn="tl">
                    <a:srgbClr val="000000">
                      <a:alpha val="43137"/>
                    </a:srgbClr>
                  </a:outerShdw>
                </a:effectLst>
              </a:rPr>
              <a:t>Sur le lieu de travail</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012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0A00BE"/>
                </a:solidFill>
                <a:effectLst>
                  <a:outerShdw blurRad="38100" dist="38100" dir="2700000" algn="tl">
                    <a:srgbClr val="000000">
                      <a:alpha val="43137"/>
                    </a:srgbClr>
                  </a:outerShdw>
                </a:effectLst>
              </a:rPr>
              <a:t>Hygiène des mains</a:t>
            </a:r>
          </a:p>
        </p:txBody>
      </p:sp>
      <p:sp>
        <p:nvSpPr>
          <p:cNvPr id="3" name="Content Placeholder 2"/>
          <p:cNvSpPr>
            <a:spLocks noGrp="1"/>
          </p:cNvSpPr>
          <p:nvPr>
            <p:ph idx="1"/>
          </p:nvPr>
        </p:nvSpPr>
        <p:spPr>
          <a:xfrm>
            <a:off x="457200" y="1600201"/>
            <a:ext cx="8229600" cy="1612775"/>
          </a:xfrm>
        </p:spPr>
        <p:txBody>
          <a:bodyPr/>
          <a:lstStyle/>
          <a:p>
            <a:r>
              <a:rPr lang="fr-BE" sz="2800" dirty="0"/>
              <a:t>Lavage des mains (40 – 60 secondes)</a:t>
            </a:r>
          </a:p>
          <a:p>
            <a:r>
              <a:rPr lang="fr-BE" sz="2800" dirty="0"/>
              <a:t>Séquence à respecter si possible mais pas obligatoire</a:t>
            </a:r>
          </a:p>
          <a:p>
            <a:r>
              <a:rPr lang="fr-BE" sz="2800" dirty="0"/>
              <a:t>Pas de bijoux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537232"/>
            <a:ext cx="2970000" cy="198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 y="3537232"/>
            <a:ext cx="3516280" cy="1980000"/>
          </a:xfrm>
          <a:prstGeom prst="rect">
            <a:avLst/>
          </a:prstGeom>
        </p:spPr>
      </p:pic>
    </p:spTree>
    <p:extLst>
      <p:ext uri="{BB962C8B-B14F-4D97-AF65-F5344CB8AC3E}">
        <p14:creationId xmlns:p14="http://schemas.microsoft.com/office/powerpoint/2010/main" val="314133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7587927"/>
              </p:ext>
            </p:extLst>
          </p:nvPr>
        </p:nvGraphicFramePr>
        <p:xfrm>
          <a:off x="107504" y="965018"/>
          <a:ext cx="8892479" cy="563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457200" y="274638"/>
            <a:ext cx="8229600" cy="1143000"/>
          </a:xfrm>
        </p:spPr>
        <p:txBody>
          <a:bodyPr/>
          <a:lstStyle/>
          <a:p>
            <a:r>
              <a:rPr lang="fr-BE" b="1" dirty="0">
                <a:solidFill>
                  <a:srgbClr val="0A00BE"/>
                </a:solidFill>
                <a:effectLst>
                  <a:outerShdw blurRad="38100" dist="38100" dir="2700000" algn="tl">
                    <a:srgbClr val="000000">
                      <a:alpha val="43137"/>
                    </a:srgbClr>
                  </a:outerShdw>
                </a:effectLst>
              </a:rPr>
              <a:t>Sur le lieu de travail</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35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15B1E88-5D5A-4AA5-BF6D-138825CCAD1A}"/>
              </a:ext>
            </a:extLst>
          </p:cNvPr>
          <p:cNvSpPr/>
          <p:nvPr/>
        </p:nvSpPr>
        <p:spPr>
          <a:xfrm>
            <a:off x="395536" y="908720"/>
            <a:ext cx="8496944" cy="5740102"/>
          </a:xfrm>
          <a:prstGeom prst="rect">
            <a:avLst/>
          </a:prstGeom>
          <a:noFill/>
          <a:ln w="38100"/>
        </p:spPr>
      </p:sp>
      <p:sp>
        <p:nvSpPr>
          <p:cNvPr id="6" name="Vrije vorm: vorm 5">
            <a:extLst>
              <a:ext uri="{FF2B5EF4-FFF2-40B4-BE49-F238E27FC236}">
                <a16:creationId xmlns:a16="http://schemas.microsoft.com/office/drawing/2014/main" id="{E925BFD6-E267-483C-9174-3B623772F35C}"/>
              </a:ext>
            </a:extLst>
          </p:cNvPr>
          <p:cNvSpPr/>
          <p:nvPr/>
        </p:nvSpPr>
        <p:spPr>
          <a:xfrm>
            <a:off x="404081" y="3044838"/>
            <a:ext cx="3549434" cy="1467864"/>
          </a:xfrm>
          <a:custGeom>
            <a:avLst/>
            <a:gdLst>
              <a:gd name="connsiteX0" fmla="*/ 0 w 3549434"/>
              <a:gd name="connsiteY0" fmla="*/ 146786 h 1467864"/>
              <a:gd name="connsiteX1" fmla="*/ 146786 w 3549434"/>
              <a:gd name="connsiteY1" fmla="*/ 0 h 1467864"/>
              <a:gd name="connsiteX2" fmla="*/ 3402648 w 3549434"/>
              <a:gd name="connsiteY2" fmla="*/ 0 h 1467864"/>
              <a:gd name="connsiteX3" fmla="*/ 3549434 w 3549434"/>
              <a:gd name="connsiteY3" fmla="*/ 146786 h 1467864"/>
              <a:gd name="connsiteX4" fmla="*/ 3549434 w 3549434"/>
              <a:gd name="connsiteY4" fmla="*/ 1321078 h 1467864"/>
              <a:gd name="connsiteX5" fmla="*/ 3402648 w 3549434"/>
              <a:gd name="connsiteY5" fmla="*/ 1467864 h 1467864"/>
              <a:gd name="connsiteX6" fmla="*/ 146786 w 3549434"/>
              <a:gd name="connsiteY6" fmla="*/ 1467864 h 1467864"/>
              <a:gd name="connsiteX7" fmla="*/ 0 w 3549434"/>
              <a:gd name="connsiteY7" fmla="*/ 1321078 h 1467864"/>
              <a:gd name="connsiteX8" fmla="*/ 0 w 3549434"/>
              <a:gd name="connsiteY8" fmla="*/ 146786 h 146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434" h="1467864">
                <a:moveTo>
                  <a:pt x="0" y="146786"/>
                </a:moveTo>
                <a:cubicBezTo>
                  <a:pt x="0" y="65718"/>
                  <a:pt x="65718" y="0"/>
                  <a:pt x="146786" y="0"/>
                </a:cubicBezTo>
                <a:lnTo>
                  <a:pt x="3402648" y="0"/>
                </a:lnTo>
                <a:cubicBezTo>
                  <a:pt x="3483716" y="0"/>
                  <a:pt x="3549434" y="65718"/>
                  <a:pt x="3549434" y="146786"/>
                </a:cubicBezTo>
                <a:lnTo>
                  <a:pt x="3549434" y="1321078"/>
                </a:lnTo>
                <a:cubicBezTo>
                  <a:pt x="3549434" y="1402146"/>
                  <a:pt x="3483716" y="1467864"/>
                  <a:pt x="3402648" y="1467864"/>
                </a:cubicBezTo>
                <a:lnTo>
                  <a:pt x="146786" y="1467864"/>
                </a:lnTo>
                <a:cubicBezTo>
                  <a:pt x="65718" y="1467864"/>
                  <a:pt x="0" y="1402146"/>
                  <a:pt x="0" y="1321078"/>
                </a:cubicBezTo>
                <a:lnTo>
                  <a:pt x="0" y="146786"/>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5692" tIns="55692" rIns="55692" bIns="55692" numCol="1" spcCol="1270" anchor="ctr" anchorCtr="0">
            <a:noAutofit/>
          </a:bodyPr>
          <a:lstStyle/>
          <a:p>
            <a:pPr marL="0" lvl="0" indent="0" algn="ctr" defTabSz="889000">
              <a:lnSpc>
                <a:spcPct val="90000"/>
              </a:lnSpc>
              <a:spcBef>
                <a:spcPct val="0"/>
              </a:spcBef>
              <a:spcAft>
                <a:spcPct val="35000"/>
              </a:spcAft>
              <a:buNone/>
            </a:pPr>
            <a:r>
              <a:rPr lang="fr-BE" sz="3200" b="1" kern="1200" dirty="0">
                <a:solidFill>
                  <a:schemeClr val="bg1"/>
                </a:solidFill>
              </a:rPr>
              <a:t>Traiter une personne suspecte (Sortir</a:t>
            </a:r>
            <a:r>
              <a:rPr lang="en-US" sz="3200" b="1" kern="1200" dirty="0">
                <a:solidFill>
                  <a:schemeClr val="bg1"/>
                </a:solidFill>
              </a:rPr>
              <a:t>)</a:t>
            </a:r>
          </a:p>
        </p:txBody>
      </p:sp>
      <p:sp>
        <p:nvSpPr>
          <p:cNvPr id="7" name="Vrije vorm: vorm 6">
            <a:extLst>
              <a:ext uri="{FF2B5EF4-FFF2-40B4-BE49-F238E27FC236}">
                <a16:creationId xmlns:a16="http://schemas.microsoft.com/office/drawing/2014/main" id="{3DAB835C-E105-43B3-B9E6-76543571C4D2}"/>
              </a:ext>
            </a:extLst>
          </p:cNvPr>
          <p:cNvSpPr/>
          <p:nvPr/>
        </p:nvSpPr>
        <p:spPr>
          <a:xfrm rot="16591036">
            <a:off x="3032660" y="2664483"/>
            <a:ext cx="2162701" cy="88476"/>
          </a:xfrm>
          <a:custGeom>
            <a:avLst/>
            <a:gdLst>
              <a:gd name="connsiteX0" fmla="*/ 0 w 2480445"/>
              <a:gd name="connsiteY0" fmla="*/ 6234 h 12468"/>
              <a:gd name="connsiteX1" fmla="*/ 2480445 w 2480445"/>
              <a:gd name="connsiteY1" fmla="*/ 6234 h 12468"/>
            </a:gdLst>
            <a:ahLst/>
            <a:cxnLst>
              <a:cxn ang="0">
                <a:pos x="connsiteX0" y="connsiteY0"/>
              </a:cxn>
              <a:cxn ang="0">
                <a:pos x="connsiteX1" y="connsiteY1"/>
              </a:cxn>
            </a:cxnLst>
            <a:rect l="l" t="t" r="r" b="b"/>
            <a:pathLst>
              <a:path w="2480445" h="12468">
                <a:moveTo>
                  <a:pt x="0" y="6234"/>
                </a:moveTo>
                <a:lnTo>
                  <a:pt x="2480445"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190910" tIns="-55778" rIns="1190912" bIns="-55778" numCol="1" spcCol="1270" anchor="ctr" anchorCtr="0">
            <a:noAutofit/>
          </a:bodyPr>
          <a:lstStyle/>
          <a:p>
            <a:pPr marL="0" lvl="0" indent="0" algn="ctr" defTabSz="355600">
              <a:lnSpc>
                <a:spcPct val="90000"/>
              </a:lnSpc>
              <a:spcBef>
                <a:spcPct val="0"/>
              </a:spcBef>
              <a:spcAft>
                <a:spcPct val="35000"/>
              </a:spcAft>
              <a:buNone/>
            </a:pPr>
            <a:endParaRPr lang="en-US" sz="800" b="1" kern="1200"/>
          </a:p>
        </p:txBody>
      </p:sp>
      <p:sp>
        <p:nvSpPr>
          <p:cNvPr id="8" name="Vrije vorm: vorm 7">
            <a:extLst>
              <a:ext uri="{FF2B5EF4-FFF2-40B4-BE49-F238E27FC236}">
                <a16:creationId xmlns:a16="http://schemas.microsoft.com/office/drawing/2014/main" id="{BEDDCE0A-BE34-4308-A325-3A28202FD4C3}"/>
              </a:ext>
            </a:extLst>
          </p:cNvPr>
          <p:cNvSpPr/>
          <p:nvPr/>
        </p:nvSpPr>
        <p:spPr>
          <a:xfrm>
            <a:off x="4235053" y="1278992"/>
            <a:ext cx="4611601" cy="667251"/>
          </a:xfrm>
          <a:custGeom>
            <a:avLst/>
            <a:gdLst>
              <a:gd name="connsiteX0" fmla="*/ 0 w 4611601"/>
              <a:gd name="connsiteY0" fmla="*/ 66725 h 667251"/>
              <a:gd name="connsiteX1" fmla="*/ 66725 w 4611601"/>
              <a:gd name="connsiteY1" fmla="*/ 0 h 667251"/>
              <a:gd name="connsiteX2" fmla="*/ 4544876 w 4611601"/>
              <a:gd name="connsiteY2" fmla="*/ 0 h 667251"/>
              <a:gd name="connsiteX3" fmla="*/ 4611601 w 4611601"/>
              <a:gd name="connsiteY3" fmla="*/ 66725 h 667251"/>
              <a:gd name="connsiteX4" fmla="*/ 4611601 w 4611601"/>
              <a:gd name="connsiteY4" fmla="*/ 600526 h 667251"/>
              <a:gd name="connsiteX5" fmla="*/ 4544876 w 4611601"/>
              <a:gd name="connsiteY5" fmla="*/ 667251 h 667251"/>
              <a:gd name="connsiteX6" fmla="*/ 66725 w 4611601"/>
              <a:gd name="connsiteY6" fmla="*/ 667251 h 667251"/>
              <a:gd name="connsiteX7" fmla="*/ 0 w 4611601"/>
              <a:gd name="connsiteY7" fmla="*/ 600526 h 667251"/>
              <a:gd name="connsiteX8" fmla="*/ 0 w 4611601"/>
              <a:gd name="connsiteY8" fmla="*/ 66725 h 66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1601" h="667251">
                <a:moveTo>
                  <a:pt x="0" y="66725"/>
                </a:moveTo>
                <a:cubicBezTo>
                  <a:pt x="0" y="29874"/>
                  <a:pt x="29874" y="0"/>
                  <a:pt x="66725" y="0"/>
                </a:cubicBezTo>
                <a:lnTo>
                  <a:pt x="4544876" y="0"/>
                </a:lnTo>
                <a:cubicBezTo>
                  <a:pt x="4581727" y="0"/>
                  <a:pt x="4611601" y="29874"/>
                  <a:pt x="4611601" y="66725"/>
                </a:cubicBezTo>
                <a:lnTo>
                  <a:pt x="4611601" y="600526"/>
                </a:lnTo>
                <a:cubicBezTo>
                  <a:pt x="4611601" y="637377"/>
                  <a:pt x="4581727" y="667251"/>
                  <a:pt x="4544876" y="667251"/>
                </a:cubicBezTo>
                <a:lnTo>
                  <a:pt x="66725" y="667251"/>
                </a:lnTo>
                <a:cubicBezTo>
                  <a:pt x="29874" y="667251"/>
                  <a:pt x="0" y="637377"/>
                  <a:pt x="0" y="600526"/>
                </a:cubicBezTo>
                <a:lnTo>
                  <a:pt x="0" y="66725"/>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8433" tIns="28433" rIns="28433" bIns="28433"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a:solidFill>
                  <a:schemeClr val="bg1"/>
                </a:solidFill>
              </a:rPr>
              <a:t>Retirer</a:t>
            </a:r>
            <a:r>
              <a:rPr lang="en-US" sz="2000" b="1" kern="1200" dirty="0">
                <a:solidFill>
                  <a:schemeClr val="bg1"/>
                </a:solidFill>
              </a:rPr>
              <a:t> les </a:t>
            </a:r>
            <a:r>
              <a:rPr lang="en-US" sz="2000" b="1" kern="1200" dirty="0" err="1">
                <a:solidFill>
                  <a:schemeClr val="bg1"/>
                </a:solidFill>
              </a:rPr>
              <a:t>gants</a:t>
            </a:r>
            <a:r>
              <a:rPr lang="en-US" sz="2000" b="1" kern="1200" dirty="0">
                <a:solidFill>
                  <a:schemeClr val="bg1"/>
                </a:solidFill>
              </a:rPr>
              <a:t> </a:t>
            </a:r>
            <a:br>
              <a:rPr lang="en-US" sz="2000" b="1" kern="1200" dirty="0">
                <a:solidFill>
                  <a:schemeClr val="bg1"/>
                </a:solidFill>
              </a:rPr>
            </a:br>
            <a:r>
              <a:rPr lang="en-US" sz="2000" b="1" kern="1200" dirty="0">
                <a:solidFill>
                  <a:schemeClr val="bg1"/>
                </a:solidFill>
              </a:rPr>
              <a:t> </a:t>
            </a:r>
            <a:r>
              <a:rPr lang="en-US" sz="2000" b="1" kern="1200" dirty="0" err="1">
                <a:solidFill>
                  <a:schemeClr val="bg1"/>
                </a:solidFill>
              </a:rPr>
              <a:t>Désinfecter</a:t>
            </a:r>
            <a:r>
              <a:rPr lang="en-US" sz="2000" b="1" kern="1200" dirty="0">
                <a:solidFill>
                  <a:schemeClr val="bg1"/>
                </a:solidFill>
              </a:rPr>
              <a:t> les mains (30 sec)</a:t>
            </a:r>
          </a:p>
        </p:txBody>
      </p:sp>
      <p:sp>
        <p:nvSpPr>
          <p:cNvPr id="9" name="Vrije vorm: vorm 8">
            <a:extLst>
              <a:ext uri="{FF2B5EF4-FFF2-40B4-BE49-F238E27FC236}">
                <a16:creationId xmlns:a16="http://schemas.microsoft.com/office/drawing/2014/main" id="{F9ACAC25-FCD4-4167-8D63-32406D4DB86A}"/>
              </a:ext>
            </a:extLst>
          </p:cNvPr>
          <p:cNvSpPr/>
          <p:nvPr/>
        </p:nvSpPr>
        <p:spPr>
          <a:xfrm rot="16760098">
            <a:off x="3359045" y="3017201"/>
            <a:ext cx="1506998" cy="45719"/>
          </a:xfrm>
          <a:custGeom>
            <a:avLst/>
            <a:gdLst>
              <a:gd name="connsiteX0" fmla="*/ 0 w 1735678"/>
              <a:gd name="connsiteY0" fmla="*/ 6234 h 12468"/>
              <a:gd name="connsiteX1" fmla="*/ 1735678 w 1735678"/>
              <a:gd name="connsiteY1" fmla="*/ 6234 h 12468"/>
            </a:gdLst>
            <a:ahLst/>
            <a:cxnLst>
              <a:cxn ang="0">
                <a:pos x="connsiteX0" y="connsiteY0"/>
              </a:cxn>
              <a:cxn ang="0">
                <a:pos x="connsiteX1" y="connsiteY1"/>
              </a:cxn>
            </a:cxnLst>
            <a:rect l="l" t="t" r="r" b="b"/>
            <a:pathLst>
              <a:path w="1735678" h="12468">
                <a:moveTo>
                  <a:pt x="0" y="6234"/>
                </a:moveTo>
                <a:lnTo>
                  <a:pt x="1735678"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837147" tIns="-37159" rIns="837147" bIns="-37157" numCol="1" spcCol="1270" anchor="ctr" anchorCtr="0">
            <a:noAutofit/>
          </a:bodyPr>
          <a:lstStyle/>
          <a:p>
            <a:pPr marL="0" lvl="0" indent="0" algn="ctr" defTabSz="266700">
              <a:lnSpc>
                <a:spcPct val="90000"/>
              </a:lnSpc>
              <a:spcBef>
                <a:spcPct val="0"/>
              </a:spcBef>
              <a:spcAft>
                <a:spcPct val="35000"/>
              </a:spcAft>
              <a:buNone/>
            </a:pPr>
            <a:endParaRPr lang="en-US" sz="600" b="1" kern="1200"/>
          </a:p>
        </p:txBody>
      </p:sp>
      <p:sp>
        <p:nvSpPr>
          <p:cNvPr id="10" name="Vrije vorm: vorm 9">
            <a:extLst>
              <a:ext uri="{FF2B5EF4-FFF2-40B4-BE49-F238E27FC236}">
                <a16:creationId xmlns:a16="http://schemas.microsoft.com/office/drawing/2014/main" id="{FCAB4934-6748-4D4A-A9A8-A63381186269}"/>
              </a:ext>
            </a:extLst>
          </p:cNvPr>
          <p:cNvSpPr/>
          <p:nvPr/>
        </p:nvSpPr>
        <p:spPr>
          <a:xfrm>
            <a:off x="4235053" y="2000929"/>
            <a:ext cx="4612332" cy="621646"/>
          </a:xfrm>
          <a:custGeom>
            <a:avLst/>
            <a:gdLst>
              <a:gd name="connsiteX0" fmla="*/ 0 w 4612332"/>
              <a:gd name="connsiteY0" fmla="*/ 62165 h 621646"/>
              <a:gd name="connsiteX1" fmla="*/ 62165 w 4612332"/>
              <a:gd name="connsiteY1" fmla="*/ 0 h 621646"/>
              <a:gd name="connsiteX2" fmla="*/ 4550167 w 4612332"/>
              <a:gd name="connsiteY2" fmla="*/ 0 h 621646"/>
              <a:gd name="connsiteX3" fmla="*/ 4612332 w 4612332"/>
              <a:gd name="connsiteY3" fmla="*/ 62165 h 621646"/>
              <a:gd name="connsiteX4" fmla="*/ 4612332 w 4612332"/>
              <a:gd name="connsiteY4" fmla="*/ 559481 h 621646"/>
              <a:gd name="connsiteX5" fmla="*/ 4550167 w 4612332"/>
              <a:gd name="connsiteY5" fmla="*/ 621646 h 621646"/>
              <a:gd name="connsiteX6" fmla="*/ 62165 w 4612332"/>
              <a:gd name="connsiteY6" fmla="*/ 621646 h 621646"/>
              <a:gd name="connsiteX7" fmla="*/ 0 w 4612332"/>
              <a:gd name="connsiteY7" fmla="*/ 559481 h 621646"/>
              <a:gd name="connsiteX8" fmla="*/ 0 w 4612332"/>
              <a:gd name="connsiteY8" fmla="*/ 62165 h 6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621646">
                <a:moveTo>
                  <a:pt x="0" y="62165"/>
                </a:moveTo>
                <a:cubicBezTo>
                  <a:pt x="0" y="27832"/>
                  <a:pt x="27832" y="0"/>
                  <a:pt x="62165" y="0"/>
                </a:cubicBezTo>
                <a:lnTo>
                  <a:pt x="4550167" y="0"/>
                </a:lnTo>
                <a:cubicBezTo>
                  <a:pt x="4584500" y="0"/>
                  <a:pt x="4612332" y="27832"/>
                  <a:pt x="4612332" y="62165"/>
                </a:cubicBezTo>
                <a:lnTo>
                  <a:pt x="4612332" y="559481"/>
                </a:lnTo>
                <a:cubicBezTo>
                  <a:pt x="4612332" y="593814"/>
                  <a:pt x="4584500" y="621646"/>
                  <a:pt x="4550167" y="621646"/>
                </a:cubicBezTo>
                <a:lnTo>
                  <a:pt x="62165" y="621646"/>
                </a:lnTo>
                <a:cubicBezTo>
                  <a:pt x="27832" y="621646"/>
                  <a:pt x="0" y="593814"/>
                  <a:pt x="0" y="559481"/>
                </a:cubicBezTo>
                <a:lnTo>
                  <a:pt x="0" y="62165"/>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97" tIns="27097" rIns="27097" bIns="27097" numCol="1" spcCol="1270" anchor="ctr" anchorCtr="0">
            <a:noAutofit/>
          </a:bodyPr>
          <a:lstStyle/>
          <a:p>
            <a:pPr algn="ctr" fontAlgn="auto">
              <a:spcAft>
                <a:spcPts val="0"/>
              </a:spcAft>
              <a:defRPr/>
            </a:pPr>
            <a:r>
              <a:rPr lang="en-US" sz="2000" b="1" dirty="0" err="1">
                <a:solidFill>
                  <a:schemeClr val="bg1"/>
                </a:solidFill>
              </a:rPr>
              <a:t>Nettoyer</a:t>
            </a:r>
            <a:r>
              <a:rPr lang="en-US" sz="2000" b="1" dirty="0">
                <a:solidFill>
                  <a:schemeClr val="bg1"/>
                </a:solidFill>
              </a:rPr>
              <a:t>, </a:t>
            </a:r>
            <a:r>
              <a:rPr lang="en-US" sz="2000" b="1" dirty="0" err="1">
                <a:solidFill>
                  <a:schemeClr val="bg1"/>
                </a:solidFill>
              </a:rPr>
              <a:t>rincer</a:t>
            </a:r>
            <a:r>
              <a:rPr lang="en-US" sz="2000" b="1" dirty="0">
                <a:solidFill>
                  <a:schemeClr val="bg1"/>
                </a:solidFill>
              </a:rPr>
              <a:t>, désinfecter et ranger </a:t>
            </a:r>
            <a:r>
              <a:rPr lang="en-US" sz="2000" b="1" dirty="0" err="1">
                <a:solidFill>
                  <a:schemeClr val="bg1"/>
                </a:solidFill>
              </a:rPr>
              <a:t>dans</a:t>
            </a:r>
            <a:r>
              <a:rPr lang="en-US" sz="2000" b="1" dirty="0">
                <a:solidFill>
                  <a:schemeClr val="bg1"/>
                </a:solidFill>
              </a:rPr>
              <a:t> </a:t>
            </a:r>
            <a:r>
              <a:rPr lang="en-US" sz="2000" b="1" dirty="0" err="1">
                <a:solidFill>
                  <a:schemeClr val="bg1"/>
                </a:solidFill>
              </a:rPr>
              <a:t>une</a:t>
            </a:r>
            <a:r>
              <a:rPr lang="en-US" sz="2000" b="1" dirty="0">
                <a:solidFill>
                  <a:schemeClr val="bg1"/>
                </a:solidFill>
              </a:rPr>
              <a:t> zone </a:t>
            </a:r>
            <a:r>
              <a:rPr lang="en-US" sz="2000" b="1" dirty="0" err="1">
                <a:solidFill>
                  <a:schemeClr val="bg1"/>
                </a:solidFill>
              </a:rPr>
              <a:t>propre</a:t>
            </a:r>
            <a:r>
              <a:rPr lang="en-US" sz="2000" b="1" dirty="0">
                <a:solidFill>
                  <a:schemeClr val="bg1"/>
                </a:solidFill>
              </a:rPr>
              <a:t> le </a:t>
            </a:r>
            <a:r>
              <a:rPr lang="en-US" sz="2000" b="1" dirty="0" err="1">
                <a:solidFill>
                  <a:schemeClr val="bg1"/>
                </a:solidFill>
              </a:rPr>
              <a:t>matériel</a:t>
            </a:r>
            <a:r>
              <a:rPr lang="en-US" sz="2000" b="1" dirty="0">
                <a:solidFill>
                  <a:schemeClr val="bg1"/>
                </a:solidFill>
              </a:rPr>
              <a:t> </a:t>
            </a:r>
            <a:r>
              <a:rPr lang="en-US" sz="2000" b="1" dirty="0" err="1">
                <a:solidFill>
                  <a:schemeClr val="bg1"/>
                </a:solidFill>
              </a:rPr>
              <a:t>commun</a:t>
            </a:r>
            <a:endParaRPr lang="en-US" sz="2000" b="1" dirty="0">
              <a:solidFill>
                <a:schemeClr val="bg1"/>
              </a:solidFill>
            </a:endParaRPr>
          </a:p>
        </p:txBody>
      </p:sp>
      <p:sp>
        <p:nvSpPr>
          <p:cNvPr id="11" name="Vrije vorm: vorm 10">
            <a:extLst>
              <a:ext uri="{FF2B5EF4-FFF2-40B4-BE49-F238E27FC236}">
                <a16:creationId xmlns:a16="http://schemas.microsoft.com/office/drawing/2014/main" id="{D78B2649-317E-41FF-B2B6-78FCCA8F27FB}"/>
              </a:ext>
            </a:extLst>
          </p:cNvPr>
          <p:cNvSpPr/>
          <p:nvPr/>
        </p:nvSpPr>
        <p:spPr>
          <a:xfrm rot="17251989">
            <a:off x="3627014" y="3326974"/>
            <a:ext cx="934540" cy="12468"/>
          </a:xfrm>
          <a:custGeom>
            <a:avLst/>
            <a:gdLst>
              <a:gd name="connsiteX0" fmla="*/ 0 w 934540"/>
              <a:gd name="connsiteY0" fmla="*/ 6234 h 12468"/>
              <a:gd name="connsiteX1" fmla="*/ 934540 w 934540"/>
              <a:gd name="connsiteY1" fmla="*/ 6234 h 12468"/>
            </a:gdLst>
            <a:ahLst/>
            <a:cxnLst>
              <a:cxn ang="0">
                <a:pos x="connsiteX0" y="connsiteY0"/>
              </a:cxn>
              <a:cxn ang="0">
                <a:pos x="connsiteX1" y="connsiteY1"/>
              </a:cxn>
            </a:cxnLst>
            <a:rect l="l" t="t" r="r" b="b"/>
            <a:pathLst>
              <a:path w="934540" h="12468">
                <a:moveTo>
                  <a:pt x="0" y="6234"/>
                </a:moveTo>
                <a:lnTo>
                  <a:pt x="934540"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456606" tIns="-17129" rIns="456606" bIns="-17131" numCol="1" spcCol="1270" anchor="ctr" anchorCtr="0">
            <a:noAutofit/>
          </a:bodyPr>
          <a:lstStyle/>
          <a:p>
            <a:pPr marL="0" lvl="0" indent="0" algn="ctr" defTabSz="222250">
              <a:lnSpc>
                <a:spcPct val="90000"/>
              </a:lnSpc>
              <a:spcBef>
                <a:spcPct val="0"/>
              </a:spcBef>
              <a:spcAft>
                <a:spcPct val="35000"/>
              </a:spcAft>
              <a:buNone/>
            </a:pPr>
            <a:endParaRPr lang="en-US" sz="500" b="1" kern="1200"/>
          </a:p>
        </p:txBody>
      </p:sp>
      <p:sp>
        <p:nvSpPr>
          <p:cNvPr id="12" name="Vrije vorm: vorm 11">
            <a:extLst>
              <a:ext uri="{FF2B5EF4-FFF2-40B4-BE49-F238E27FC236}">
                <a16:creationId xmlns:a16="http://schemas.microsoft.com/office/drawing/2014/main" id="{CB6C03DC-8172-46A0-94D5-CD33F929889E}"/>
              </a:ext>
            </a:extLst>
          </p:cNvPr>
          <p:cNvSpPr/>
          <p:nvPr/>
        </p:nvSpPr>
        <p:spPr>
          <a:xfrm>
            <a:off x="4235053" y="2692346"/>
            <a:ext cx="4612332" cy="535934"/>
          </a:xfrm>
          <a:custGeom>
            <a:avLst/>
            <a:gdLst>
              <a:gd name="connsiteX0" fmla="*/ 0 w 4612332"/>
              <a:gd name="connsiteY0" fmla="*/ 53593 h 535934"/>
              <a:gd name="connsiteX1" fmla="*/ 53593 w 4612332"/>
              <a:gd name="connsiteY1" fmla="*/ 0 h 535934"/>
              <a:gd name="connsiteX2" fmla="*/ 4558739 w 4612332"/>
              <a:gd name="connsiteY2" fmla="*/ 0 h 535934"/>
              <a:gd name="connsiteX3" fmla="*/ 4612332 w 4612332"/>
              <a:gd name="connsiteY3" fmla="*/ 53593 h 535934"/>
              <a:gd name="connsiteX4" fmla="*/ 4612332 w 4612332"/>
              <a:gd name="connsiteY4" fmla="*/ 482341 h 535934"/>
              <a:gd name="connsiteX5" fmla="*/ 4558739 w 4612332"/>
              <a:gd name="connsiteY5" fmla="*/ 535934 h 535934"/>
              <a:gd name="connsiteX6" fmla="*/ 53593 w 4612332"/>
              <a:gd name="connsiteY6" fmla="*/ 535934 h 535934"/>
              <a:gd name="connsiteX7" fmla="*/ 0 w 4612332"/>
              <a:gd name="connsiteY7" fmla="*/ 482341 h 535934"/>
              <a:gd name="connsiteX8" fmla="*/ 0 w 4612332"/>
              <a:gd name="connsiteY8" fmla="*/ 53593 h 5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535934">
                <a:moveTo>
                  <a:pt x="0" y="53593"/>
                </a:moveTo>
                <a:cubicBezTo>
                  <a:pt x="0" y="23994"/>
                  <a:pt x="23994" y="0"/>
                  <a:pt x="53593" y="0"/>
                </a:cubicBezTo>
                <a:lnTo>
                  <a:pt x="4558739" y="0"/>
                </a:lnTo>
                <a:cubicBezTo>
                  <a:pt x="4588338" y="0"/>
                  <a:pt x="4612332" y="23994"/>
                  <a:pt x="4612332" y="53593"/>
                </a:cubicBezTo>
                <a:lnTo>
                  <a:pt x="4612332" y="482341"/>
                </a:lnTo>
                <a:cubicBezTo>
                  <a:pt x="4612332" y="511940"/>
                  <a:pt x="4588338" y="535934"/>
                  <a:pt x="4558739" y="535934"/>
                </a:cubicBezTo>
                <a:lnTo>
                  <a:pt x="53593" y="535934"/>
                </a:lnTo>
                <a:cubicBezTo>
                  <a:pt x="23994" y="535934"/>
                  <a:pt x="0" y="511940"/>
                  <a:pt x="0" y="482341"/>
                </a:cubicBezTo>
                <a:lnTo>
                  <a:pt x="0" y="53593"/>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87" tIns="24587" rIns="24587" bIns="24587" numCol="1" spcCol="1270" anchor="ctr" anchorCtr="0">
            <a:noAutofit/>
          </a:bodyPr>
          <a:lstStyle/>
          <a:p>
            <a:pPr algn="ctr" fontAlgn="auto">
              <a:spcAft>
                <a:spcPts val="0"/>
              </a:spcAft>
              <a:defRPr/>
            </a:pPr>
            <a:r>
              <a:rPr lang="en-US" sz="2000" b="1" dirty="0">
                <a:solidFill>
                  <a:schemeClr val="bg1"/>
                </a:solidFill>
              </a:rPr>
              <a:t>Désinfecter les mains (30 sec) </a:t>
            </a:r>
          </a:p>
        </p:txBody>
      </p:sp>
      <p:sp>
        <p:nvSpPr>
          <p:cNvPr id="13" name="Vrije vorm: vorm 12">
            <a:extLst>
              <a:ext uri="{FF2B5EF4-FFF2-40B4-BE49-F238E27FC236}">
                <a16:creationId xmlns:a16="http://schemas.microsoft.com/office/drawing/2014/main" id="{24CEF2EC-4F5F-4A95-85B7-9959C3F4DC7B}"/>
              </a:ext>
            </a:extLst>
          </p:cNvPr>
          <p:cNvSpPr/>
          <p:nvPr/>
        </p:nvSpPr>
        <p:spPr>
          <a:xfrm rot="19723984">
            <a:off x="3929596" y="3687059"/>
            <a:ext cx="329376" cy="12468"/>
          </a:xfrm>
          <a:custGeom>
            <a:avLst/>
            <a:gdLst>
              <a:gd name="connsiteX0" fmla="*/ 0 w 329376"/>
              <a:gd name="connsiteY0" fmla="*/ 6234 h 12468"/>
              <a:gd name="connsiteX1" fmla="*/ 329376 w 329376"/>
              <a:gd name="connsiteY1" fmla="*/ 6234 h 12468"/>
            </a:gdLst>
            <a:ahLst/>
            <a:cxnLst>
              <a:cxn ang="0">
                <a:pos x="connsiteX0" y="connsiteY0"/>
              </a:cxn>
              <a:cxn ang="0">
                <a:pos x="connsiteX1" y="connsiteY1"/>
              </a:cxn>
            </a:cxnLst>
            <a:rect l="l" t="t" r="r" b="b"/>
            <a:pathLst>
              <a:path w="329376" h="12468">
                <a:moveTo>
                  <a:pt x="0" y="6234"/>
                </a:moveTo>
                <a:lnTo>
                  <a:pt x="329376"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69153" tIns="-2000" rIns="169153" bIns="-2000" numCol="1" spcCol="1270" anchor="ctr" anchorCtr="0">
            <a:noAutofit/>
          </a:bodyPr>
          <a:lstStyle/>
          <a:p>
            <a:pPr marL="0" lvl="0" indent="0" algn="ctr" defTabSz="222250">
              <a:lnSpc>
                <a:spcPct val="90000"/>
              </a:lnSpc>
              <a:spcBef>
                <a:spcPct val="0"/>
              </a:spcBef>
              <a:spcAft>
                <a:spcPct val="35000"/>
              </a:spcAft>
              <a:buNone/>
            </a:pPr>
            <a:endParaRPr lang="en-US" sz="500" b="1" kern="1200"/>
          </a:p>
        </p:txBody>
      </p:sp>
      <p:sp>
        <p:nvSpPr>
          <p:cNvPr id="14" name="Vrije vorm: vorm 13">
            <a:extLst>
              <a:ext uri="{FF2B5EF4-FFF2-40B4-BE49-F238E27FC236}">
                <a16:creationId xmlns:a16="http://schemas.microsoft.com/office/drawing/2014/main" id="{11AD66F2-AA59-4168-8CCA-04B3111E9F35}"/>
              </a:ext>
            </a:extLst>
          </p:cNvPr>
          <p:cNvSpPr/>
          <p:nvPr/>
        </p:nvSpPr>
        <p:spPr>
          <a:xfrm>
            <a:off x="4235053" y="3290699"/>
            <a:ext cx="4612332" cy="668480"/>
          </a:xfrm>
          <a:custGeom>
            <a:avLst/>
            <a:gdLst>
              <a:gd name="connsiteX0" fmla="*/ 0 w 4612332"/>
              <a:gd name="connsiteY0" fmla="*/ 66848 h 668480"/>
              <a:gd name="connsiteX1" fmla="*/ 66848 w 4612332"/>
              <a:gd name="connsiteY1" fmla="*/ 0 h 668480"/>
              <a:gd name="connsiteX2" fmla="*/ 4545484 w 4612332"/>
              <a:gd name="connsiteY2" fmla="*/ 0 h 668480"/>
              <a:gd name="connsiteX3" fmla="*/ 4612332 w 4612332"/>
              <a:gd name="connsiteY3" fmla="*/ 66848 h 668480"/>
              <a:gd name="connsiteX4" fmla="*/ 4612332 w 4612332"/>
              <a:gd name="connsiteY4" fmla="*/ 601632 h 668480"/>
              <a:gd name="connsiteX5" fmla="*/ 4545484 w 4612332"/>
              <a:gd name="connsiteY5" fmla="*/ 668480 h 668480"/>
              <a:gd name="connsiteX6" fmla="*/ 66848 w 4612332"/>
              <a:gd name="connsiteY6" fmla="*/ 668480 h 668480"/>
              <a:gd name="connsiteX7" fmla="*/ 0 w 4612332"/>
              <a:gd name="connsiteY7" fmla="*/ 601632 h 668480"/>
              <a:gd name="connsiteX8" fmla="*/ 0 w 4612332"/>
              <a:gd name="connsiteY8" fmla="*/ 66848 h 66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668480">
                <a:moveTo>
                  <a:pt x="0" y="66848"/>
                </a:moveTo>
                <a:cubicBezTo>
                  <a:pt x="0" y="29929"/>
                  <a:pt x="29929" y="0"/>
                  <a:pt x="66848" y="0"/>
                </a:cubicBezTo>
                <a:lnTo>
                  <a:pt x="4545484" y="0"/>
                </a:lnTo>
                <a:cubicBezTo>
                  <a:pt x="4582403" y="0"/>
                  <a:pt x="4612332" y="29929"/>
                  <a:pt x="4612332" y="66848"/>
                </a:cubicBezTo>
                <a:lnTo>
                  <a:pt x="4612332" y="601632"/>
                </a:lnTo>
                <a:cubicBezTo>
                  <a:pt x="4612332" y="638551"/>
                  <a:pt x="4582403" y="668480"/>
                  <a:pt x="4545484" y="668480"/>
                </a:cubicBezTo>
                <a:lnTo>
                  <a:pt x="66848" y="668480"/>
                </a:lnTo>
                <a:cubicBezTo>
                  <a:pt x="29929" y="668480"/>
                  <a:pt x="0" y="638551"/>
                  <a:pt x="0" y="601632"/>
                </a:cubicBezTo>
                <a:lnTo>
                  <a:pt x="0" y="66848"/>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8469" tIns="28469" rIns="28469" bIns="28469" numCol="1" spcCol="1270" anchor="ctr" anchorCtr="0">
            <a:noAutofit/>
          </a:bodyPr>
          <a:lstStyle/>
          <a:p>
            <a:pPr algn="ctr" fontAlgn="auto">
              <a:spcAft>
                <a:spcPts val="0"/>
              </a:spcAft>
              <a:defRPr/>
            </a:pPr>
            <a:r>
              <a:rPr lang="fr-BE" sz="2000" b="1" dirty="0">
                <a:solidFill>
                  <a:schemeClr val="bg1"/>
                </a:solidFill>
              </a:rPr>
              <a:t>Retirer le tablier suivant la procédure</a:t>
            </a:r>
            <a:endParaRPr lang="en-US" sz="2000" b="1" dirty="0">
              <a:solidFill>
                <a:schemeClr val="bg1"/>
              </a:solidFill>
            </a:endParaRPr>
          </a:p>
        </p:txBody>
      </p:sp>
      <p:sp>
        <p:nvSpPr>
          <p:cNvPr id="15" name="Vrije vorm: vorm 14">
            <a:extLst>
              <a:ext uri="{FF2B5EF4-FFF2-40B4-BE49-F238E27FC236}">
                <a16:creationId xmlns:a16="http://schemas.microsoft.com/office/drawing/2014/main" id="{CD5DF954-C3F6-4937-BE62-A51FD482EE9D}"/>
              </a:ext>
            </a:extLst>
          </p:cNvPr>
          <p:cNvSpPr/>
          <p:nvPr/>
        </p:nvSpPr>
        <p:spPr>
          <a:xfrm rot="3501688">
            <a:off x="3825928" y="4001008"/>
            <a:ext cx="536712" cy="12468"/>
          </a:xfrm>
          <a:custGeom>
            <a:avLst/>
            <a:gdLst>
              <a:gd name="connsiteX0" fmla="*/ 0 w 536712"/>
              <a:gd name="connsiteY0" fmla="*/ 6234 h 12468"/>
              <a:gd name="connsiteX1" fmla="*/ 536712 w 536712"/>
              <a:gd name="connsiteY1" fmla="*/ 6234 h 12468"/>
            </a:gdLst>
            <a:ahLst/>
            <a:cxnLst>
              <a:cxn ang="0">
                <a:pos x="connsiteX0" y="connsiteY0"/>
              </a:cxn>
              <a:cxn ang="0">
                <a:pos x="connsiteX1" y="connsiteY1"/>
              </a:cxn>
            </a:cxnLst>
            <a:rect l="l" t="t" r="r" b="b"/>
            <a:pathLst>
              <a:path w="536712" h="12468">
                <a:moveTo>
                  <a:pt x="0" y="6234"/>
                </a:moveTo>
                <a:lnTo>
                  <a:pt x="536712"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67638" tIns="-7185" rIns="267638" bIns="-7183" numCol="1" spcCol="1270" anchor="ctr" anchorCtr="0">
            <a:noAutofit/>
          </a:bodyPr>
          <a:lstStyle/>
          <a:p>
            <a:pPr marL="0" lvl="0" indent="0" algn="ctr" defTabSz="222250">
              <a:lnSpc>
                <a:spcPct val="90000"/>
              </a:lnSpc>
              <a:spcBef>
                <a:spcPct val="0"/>
              </a:spcBef>
              <a:spcAft>
                <a:spcPct val="35000"/>
              </a:spcAft>
              <a:buNone/>
            </a:pPr>
            <a:endParaRPr lang="en-US" sz="500" b="1" kern="1200"/>
          </a:p>
        </p:txBody>
      </p:sp>
      <p:sp>
        <p:nvSpPr>
          <p:cNvPr id="16" name="Vrije vorm: vorm 15">
            <a:extLst>
              <a:ext uri="{FF2B5EF4-FFF2-40B4-BE49-F238E27FC236}">
                <a16:creationId xmlns:a16="http://schemas.microsoft.com/office/drawing/2014/main" id="{96EA505F-0C33-4E3C-89DF-3C841B9B86A2}"/>
              </a:ext>
            </a:extLst>
          </p:cNvPr>
          <p:cNvSpPr/>
          <p:nvPr/>
        </p:nvSpPr>
        <p:spPr>
          <a:xfrm>
            <a:off x="4235053" y="4015266"/>
            <a:ext cx="4612332" cy="407853"/>
          </a:xfrm>
          <a:custGeom>
            <a:avLst/>
            <a:gdLst>
              <a:gd name="connsiteX0" fmla="*/ 0 w 4612332"/>
              <a:gd name="connsiteY0" fmla="*/ 40785 h 407853"/>
              <a:gd name="connsiteX1" fmla="*/ 40785 w 4612332"/>
              <a:gd name="connsiteY1" fmla="*/ 0 h 407853"/>
              <a:gd name="connsiteX2" fmla="*/ 4571547 w 4612332"/>
              <a:gd name="connsiteY2" fmla="*/ 0 h 407853"/>
              <a:gd name="connsiteX3" fmla="*/ 4612332 w 4612332"/>
              <a:gd name="connsiteY3" fmla="*/ 40785 h 407853"/>
              <a:gd name="connsiteX4" fmla="*/ 4612332 w 4612332"/>
              <a:gd name="connsiteY4" fmla="*/ 367068 h 407853"/>
              <a:gd name="connsiteX5" fmla="*/ 4571547 w 4612332"/>
              <a:gd name="connsiteY5" fmla="*/ 407853 h 407853"/>
              <a:gd name="connsiteX6" fmla="*/ 40785 w 4612332"/>
              <a:gd name="connsiteY6" fmla="*/ 407853 h 407853"/>
              <a:gd name="connsiteX7" fmla="*/ 0 w 4612332"/>
              <a:gd name="connsiteY7" fmla="*/ 367068 h 407853"/>
              <a:gd name="connsiteX8" fmla="*/ 0 w 4612332"/>
              <a:gd name="connsiteY8" fmla="*/ 40785 h 4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407853">
                <a:moveTo>
                  <a:pt x="0" y="40785"/>
                </a:moveTo>
                <a:cubicBezTo>
                  <a:pt x="0" y="18260"/>
                  <a:pt x="18260" y="0"/>
                  <a:pt x="40785" y="0"/>
                </a:cubicBezTo>
                <a:lnTo>
                  <a:pt x="4571547" y="0"/>
                </a:lnTo>
                <a:cubicBezTo>
                  <a:pt x="4594072" y="0"/>
                  <a:pt x="4612332" y="18260"/>
                  <a:pt x="4612332" y="40785"/>
                </a:cubicBezTo>
                <a:lnTo>
                  <a:pt x="4612332" y="367068"/>
                </a:lnTo>
                <a:cubicBezTo>
                  <a:pt x="4612332" y="389593"/>
                  <a:pt x="4594072" y="407853"/>
                  <a:pt x="4571547" y="407853"/>
                </a:cubicBezTo>
                <a:lnTo>
                  <a:pt x="40785" y="407853"/>
                </a:lnTo>
                <a:cubicBezTo>
                  <a:pt x="18260" y="407853"/>
                  <a:pt x="0" y="389593"/>
                  <a:pt x="0" y="367068"/>
                </a:cubicBezTo>
                <a:lnTo>
                  <a:pt x="0" y="40785"/>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836" tIns="20836" rIns="20836" bIns="20836" numCol="1" spcCol="1270" anchor="ctr" anchorCtr="0">
            <a:noAutofit/>
          </a:bodyPr>
          <a:lstStyle/>
          <a:p>
            <a:pPr algn="ctr" fontAlgn="auto">
              <a:spcAft>
                <a:spcPts val="0"/>
              </a:spcAft>
              <a:defRPr/>
            </a:pPr>
            <a:r>
              <a:rPr lang="en-US" sz="2000" b="1" dirty="0">
                <a:solidFill>
                  <a:schemeClr val="bg1"/>
                </a:solidFill>
              </a:rPr>
              <a:t>Désinfecter les mains (30 sec)</a:t>
            </a:r>
          </a:p>
        </p:txBody>
      </p:sp>
      <p:sp>
        <p:nvSpPr>
          <p:cNvPr id="17" name="Vrije vorm: vorm 16">
            <a:extLst>
              <a:ext uri="{FF2B5EF4-FFF2-40B4-BE49-F238E27FC236}">
                <a16:creationId xmlns:a16="http://schemas.microsoft.com/office/drawing/2014/main" id="{6EA47A56-D2CC-4843-8F9F-5795F00E029A}"/>
              </a:ext>
            </a:extLst>
          </p:cNvPr>
          <p:cNvSpPr/>
          <p:nvPr/>
        </p:nvSpPr>
        <p:spPr>
          <a:xfrm rot="4501814">
            <a:off x="3463977" y="4369150"/>
            <a:ext cx="1266638" cy="53485"/>
          </a:xfrm>
          <a:custGeom>
            <a:avLst/>
            <a:gdLst>
              <a:gd name="connsiteX0" fmla="*/ 0 w 1089923"/>
              <a:gd name="connsiteY0" fmla="*/ 6234 h 12468"/>
              <a:gd name="connsiteX1" fmla="*/ 1089923 w 1089923"/>
              <a:gd name="connsiteY1" fmla="*/ 6234 h 12468"/>
            </a:gdLst>
            <a:ahLst/>
            <a:cxnLst>
              <a:cxn ang="0">
                <a:pos x="connsiteX0" y="connsiteY0"/>
              </a:cxn>
              <a:cxn ang="0">
                <a:pos x="connsiteX1" y="connsiteY1"/>
              </a:cxn>
            </a:cxnLst>
            <a:rect l="l" t="t" r="r" b="b"/>
            <a:pathLst>
              <a:path w="1089923" h="12468">
                <a:moveTo>
                  <a:pt x="0" y="6234"/>
                </a:moveTo>
                <a:lnTo>
                  <a:pt x="1089923"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530412" tIns="-21015" rIns="530414" bIns="-21014" numCol="1" spcCol="1270" anchor="ctr" anchorCtr="0">
            <a:noAutofit/>
          </a:bodyPr>
          <a:lstStyle/>
          <a:p>
            <a:pPr marL="0" lvl="0" indent="0" algn="ctr" defTabSz="222250">
              <a:lnSpc>
                <a:spcPct val="90000"/>
              </a:lnSpc>
              <a:spcBef>
                <a:spcPct val="0"/>
              </a:spcBef>
              <a:spcAft>
                <a:spcPct val="35000"/>
              </a:spcAft>
              <a:buNone/>
            </a:pPr>
            <a:endParaRPr lang="en-US" sz="500" b="1" kern="1200"/>
          </a:p>
        </p:txBody>
      </p:sp>
      <p:sp>
        <p:nvSpPr>
          <p:cNvPr id="18" name="Vrije vorm: vorm 17">
            <a:extLst>
              <a:ext uri="{FF2B5EF4-FFF2-40B4-BE49-F238E27FC236}">
                <a16:creationId xmlns:a16="http://schemas.microsoft.com/office/drawing/2014/main" id="{DF84C8E8-F05C-4B63-9455-39CA7B2BA31E}"/>
              </a:ext>
            </a:extLst>
          </p:cNvPr>
          <p:cNvSpPr/>
          <p:nvPr/>
        </p:nvSpPr>
        <p:spPr>
          <a:xfrm>
            <a:off x="4235053" y="4479206"/>
            <a:ext cx="4612332" cy="617483"/>
          </a:xfrm>
          <a:custGeom>
            <a:avLst/>
            <a:gdLst>
              <a:gd name="connsiteX0" fmla="*/ 0 w 4612332"/>
              <a:gd name="connsiteY0" fmla="*/ 61748 h 617483"/>
              <a:gd name="connsiteX1" fmla="*/ 61748 w 4612332"/>
              <a:gd name="connsiteY1" fmla="*/ 0 h 617483"/>
              <a:gd name="connsiteX2" fmla="*/ 4550584 w 4612332"/>
              <a:gd name="connsiteY2" fmla="*/ 0 h 617483"/>
              <a:gd name="connsiteX3" fmla="*/ 4612332 w 4612332"/>
              <a:gd name="connsiteY3" fmla="*/ 61748 h 617483"/>
              <a:gd name="connsiteX4" fmla="*/ 4612332 w 4612332"/>
              <a:gd name="connsiteY4" fmla="*/ 555735 h 617483"/>
              <a:gd name="connsiteX5" fmla="*/ 4550584 w 4612332"/>
              <a:gd name="connsiteY5" fmla="*/ 617483 h 617483"/>
              <a:gd name="connsiteX6" fmla="*/ 61748 w 4612332"/>
              <a:gd name="connsiteY6" fmla="*/ 617483 h 617483"/>
              <a:gd name="connsiteX7" fmla="*/ 0 w 4612332"/>
              <a:gd name="connsiteY7" fmla="*/ 555735 h 617483"/>
              <a:gd name="connsiteX8" fmla="*/ 0 w 4612332"/>
              <a:gd name="connsiteY8" fmla="*/ 61748 h 61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617483">
                <a:moveTo>
                  <a:pt x="0" y="61748"/>
                </a:moveTo>
                <a:cubicBezTo>
                  <a:pt x="0" y="27646"/>
                  <a:pt x="27646" y="0"/>
                  <a:pt x="61748" y="0"/>
                </a:cubicBezTo>
                <a:lnTo>
                  <a:pt x="4550584" y="0"/>
                </a:lnTo>
                <a:cubicBezTo>
                  <a:pt x="4584686" y="0"/>
                  <a:pt x="4612332" y="27646"/>
                  <a:pt x="4612332" y="61748"/>
                </a:cubicBezTo>
                <a:lnTo>
                  <a:pt x="4612332" y="555735"/>
                </a:lnTo>
                <a:cubicBezTo>
                  <a:pt x="4612332" y="589837"/>
                  <a:pt x="4584686" y="617483"/>
                  <a:pt x="4550584" y="617483"/>
                </a:cubicBezTo>
                <a:lnTo>
                  <a:pt x="61748" y="617483"/>
                </a:lnTo>
                <a:cubicBezTo>
                  <a:pt x="27646" y="617483"/>
                  <a:pt x="0" y="589837"/>
                  <a:pt x="0" y="555735"/>
                </a:cubicBezTo>
                <a:lnTo>
                  <a:pt x="0" y="61748"/>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975" tIns="26975" rIns="26975" bIns="26975" numCol="1" spcCol="1270" anchor="ctr" anchorCtr="0">
            <a:noAutofit/>
          </a:bodyPr>
          <a:lstStyle/>
          <a:p>
            <a:pPr algn="ctr" fontAlgn="auto">
              <a:spcAft>
                <a:spcPts val="0"/>
              </a:spcAft>
              <a:defRPr/>
            </a:pPr>
            <a:r>
              <a:rPr lang="en-US" sz="2000" b="1" dirty="0" err="1">
                <a:solidFill>
                  <a:schemeClr val="bg1"/>
                </a:solidFill>
              </a:rPr>
              <a:t>Retirer</a:t>
            </a:r>
            <a:r>
              <a:rPr lang="en-US" sz="2000" b="1" dirty="0">
                <a:solidFill>
                  <a:schemeClr val="bg1"/>
                </a:solidFill>
              </a:rPr>
              <a:t> </a:t>
            </a:r>
            <a:r>
              <a:rPr lang="en-US" sz="2000" b="1" dirty="0" err="1">
                <a:solidFill>
                  <a:schemeClr val="bg1"/>
                </a:solidFill>
              </a:rPr>
              <a:t>l’écran</a:t>
            </a:r>
            <a:r>
              <a:rPr lang="en-US" sz="2000" b="1" dirty="0">
                <a:solidFill>
                  <a:schemeClr val="bg1"/>
                </a:solidFill>
              </a:rPr>
              <a:t> facial </a:t>
            </a:r>
            <a:r>
              <a:rPr lang="en-US" sz="2000" b="1" dirty="0" err="1">
                <a:solidFill>
                  <a:schemeClr val="bg1"/>
                </a:solidFill>
              </a:rPr>
              <a:t>suivant</a:t>
            </a:r>
            <a:r>
              <a:rPr lang="en-US" sz="2000" b="1" dirty="0">
                <a:solidFill>
                  <a:schemeClr val="bg1"/>
                </a:solidFill>
              </a:rPr>
              <a:t> la </a:t>
            </a:r>
            <a:r>
              <a:rPr lang="en-US" sz="2000" b="1" dirty="0" err="1">
                <a:solidFill>
                  <a:schemeClr val="bg1"/>
                </a:solidFill>
              </a:rPr>
              <a:t>procédure</a:t>
            </a:r>
            <a:endParaRPr lang="en-US" sz="2000" b="1" dirty="0">
              <a:solidFill>
                <a:schemeClr val="bg1"/>
              </a:solidFill>
            </a:endParaRPr>
          </a:p>
        </p:txBody>
      </p:sp>
      <p:sp>
        <p:nvSpPr>
          <p:cNvPr id="19" name="Vrije vorm: vorm 18">
            <a:extLst>
              <a:ext uri="{FF2B5EF4-FFF2-40B4-BE49-F238E27FC236}">
                <a16:creationId xmlns:a16="http://schemas.microsoft.com/office/drawing/2014/main" id="{7F91216A-4B13-4D23-9803-45178B4EB27D}"/>
              </a:ext>
            </a:extLst>
          </p:cNvPr>
          <p:cNvSpPr/>
          <p:nvPr/>
        </p:nvSpPr>
        <p:spPr>
          <a:xfrm rot="4872238">
            <a:off x="3173731" y="4682263"/>
            <a:ext cx="1841107" cy="12468"/>
          </a:xfrm>
          <a:custGeom>
            <a:avLst/>
            <a:gdLst>
              <a:gd name="connsiteX0" fmla="*/ 0 w 1841107"/>
              <a:gd name="connsiteY0" fmla="*/ 6234 h 12468"/>
              <a:gd name="connsiteX1" fmla="*/ 1841107 w 1841107"/>
              <a:gd name="connsiteY1" fmla="*/ 6234 h 12468"/>
            </a:gdLst>
            <a:ahLst/>
            <a:cxnLst>
              <a:cxn ang="0">
                <a:pos x="connsiteX0" y="connsiteY0"/>
              </a:cxn>
              <a:cxn ang="0">
                <a:pos x="connsiteX1" y="connsiteY1"/>
              </a:cxn>
            </a:cxnLst>
            <a:rect l="l" t="t" r="r" b="b"/>
            <a:pathLst>
              <a:path w="1841107" h="12468">
                <a:moveTo>
                  <a:pt x="0" y="6234"/>
                </a:moveTo>
                <a:lnTo>
                  <a:pt x="1841107"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887226" tIns="-39794" rIns="887225" bIns="-39794" numCol="1" spcCol="1270" anchor="ctr" anchorCtr="0">
            <a:noAutofit/>
          </a:bodyPr>
          <a:lstStyle/>
          <a:p>
            <a:pPr marL="0" lvl="0" indent="0" algn="ctr" defTabSz="266700">
              <a:lnSpc>
                <a:spcPct val="90000"/>
              </a:lnSpc>
              <a:spcBef>
                <a:spcPct val="0"/>
              </a:spcBef>
              <a:spcAft>
                <a:spcPct val="35000"/>
              </a:spcAft>
              <a:buNone/>
            </a:pPr>
            <a:endParaRPr lang="en-US" sz="600" b="1" kern="1200"/>
          </a:p>
        </p:txBody>
      </p:sp>
      <p:sp>
        <p:nvSpPr>
          <p:cNvPr id="20" name="Vrije vorm: vorm 19">
            <a:extLst>
              <a:ext uri="{FF2B5EF4-FFF2-40B4-BE49-F238E27FC236}">
                <a16:creationId xmlns:a16="http://schemas.microsoft.com/office/drawing/2014/main" id="{3CD6D0D9-4F69-43CC-9280-7235C170F06C}"/>
              </a:ext>
            </a:extLst>
          </p:cNvPr>
          <p:cNvSpPr/>
          <p:nvPr/>
        </p:nvSpPr>
        <p:spPr>
          <a:xfrm>
            <a:off x="4235053" y="5170800"/>
            <a:ext cx="4612332" cy="459152"/>
          </a:xfrm>
          <a:custGeom>
            <a:avLst/>
            <a:gdLst>
              <a:gd name="connsiteX0" fmla="*/ 0 w 4612332"/>
              <a:gd name="connsiteY0" fmla="*/ 45915 h 459152"/>
              <a:gd name="connsiteX1" fmla="*/ 45915 w 4612332"/>
              <a:gd name="connsiteY1" fmla="*/ 0 h 459152"/>
              <a:gd name="connsiteX2" fmla="*/ 4566417 w 4612332"/>
              <a:gd name="connsiteY2" fmla="*/ 0 h 459152"/>
              <a:gd name="connsiteX3" fmla="*/ 4612332 w 4612332"/>
              <a:gd name="connsiteY3" fmla="*/ 45915 h 459152"/>
              <a:gd name="connsiteX4" fmla="*/ 4612332 w 4612332"/>
              <a:gd name="connsiteY4" fmla="*/ 413237 h 459152"/>
              <a:gd name="connsiteX5" fmla="*/ 4566417 w 4612332"/>
              <a:gd name="connsiteY5" fmla="*/ 459152 h 459152"/>
              <a:gd name="connsiteX6" fmla="*/ 45915 w 4612332"/>
              <a:gd name="connsiteY6" fmla="*/ 459152 h 459152"/>
              <a:gd name="connsiteX7" fmla="*/ 0 w 4612332"/>
              <a:gd name="connsiteY7" fmla="*/ 413237 h 459152"/>
              <a:gd name="connsiteX8" fmla="*/ 0 w 4612332"/>
              <a:gd name="connsiteY8" fmla="*/ 45915 h 45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459152">
                <a:moveTo>
                  <a:pt x="0" y="45915"/>
                </a:moveTo>
                <a:cubicBezTo>
                  <a:pt x="0" y="20557"/>
                  <a:pt x="20557" y="0"/>
                  <a:pt x="45915" y="0"/>
                </a:cubicBezTo>
                <a:lnTo>
                  <a:pt x="4566417" y="0"/>
                </a:lnTo>
                <a:cubicBezTo>
                  <a:pt x="4591775" y="0"/>
                  <a:pt x="4612332" y="20557"/>
                  <a:pt x="4612332" y="45915"/>
                </a:cubicBezTo>
                <a:lnTo>
                  <a:pt x="4612332" y="413237"/>
                </a:lnTo>
                <a:cubicBezTo>
                  <a:pt x="4612332" y="438595"/>
                  <a:pt x="4591775" y="459152"/>
                  <a:pt x="4566417" y="459152"/>
                </a:cubicBezTo>
                <a:lnTo>
                  <a:pt x="45915" y="459152"/>
                </a:lnTo>
                <a:cubicBezTo>
                  <a:pt x="20557" y="459152"/>
                  <a:pt x="0" y="438595"/>
                  <a:pt x="0" y="413237"/>
                </a:cubicBezTo>
                <a:lnTo>
                  <a:pt x="0" y="45915"/>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338" tIns="22338" rIns="22338" bIns="22338" numCol="1" spcCol="1270" anchor="ctr" anchorCtr="0">
            <a:noAutofit/>
          </a:bodyPr>
          <a:lstStyle/>
          <a:p>
            <a:pPr algn="ctr" fontAlgn="auto">
              <a:spcAft>
                <a:spcPts val="0"/>
              </a:spcAft>
              <a:defRPr/>
            </a:pPr>
            <a:r>
              <a:rPr lang="en-US" sz="2000" b="1" dirty="0" err="1">
                <a:solidFill>
                  <a:schemeClr val="bg1"/>
                </a:solidFill>
              </a:rPr>
              <a:t>Désinfecter</a:t>
            </a:r>
            <a:r>
              <a:rPr lang="en-US" sz="2000" b="1" dirty="0">
                <a:solidFill>
                  <a:schemeClr val="bg1"/>
                </a:solidFill>
              </a:rPr>
              <a:t> </a:t>
            </a:r>
            <a:r>
              <a:rPr lang="en-US" sz="2000" b="1" dirty="0" err="1">
                <a:solidFill>
                  <a:schemeClr val="bg1"/>
                </a:solidFill>
              </a:rPr>
              <a:t>entièrement</a:t>
            </a:r>
            <a:r>
              <a:rPr lang="en-US" sz="2000" b="1" dirty="0">
                <a:solidFill>
                  <a:schemeClr val="bg1"/>
                </a:solidFill>
              </a:rPr>
              <a:t> </a:t>
            </a:r>
            <a:r>
              <a:rPr lang="en-US" sz="2000" b="1" dirty="0" err="1">
                <a:solidFill>
                  <a:schemeClr val="bg1"/>
                </a:solidFill>
              </a:rPr>
              <a:t>l’écran</a:t>
            </a:r>
            <a:r>
              <a:rPr lang="en-US" sz="2000" b="1" dirty="0">
                <a:solidFill>
                  <a:schemeClr val="bg1"/>
                </a:solidFill>
              </a:rPr>
              <a:t> facial</a:t>
            </a:r>
          </a:p>
        </p:txBody>
      </p:sp>
      <p:sp>
        <p:nvSpPr>
          <p:cNvPr id="21" name="Vrije vorm: vorm 20">
            <a:extLst>
              <a:ext uri="{FF2B5EF4-FFF2-40B4-BE49-F238E27FC236}">
                <a16:creationId xmlns:a16="http://schemas.microsoft.com/office/drawing/2014/main" id="{0FC7022A-375E-484C-8B99-4D70A91FA915}"/>
              </a:ext>
            </a:extLst>
          </p:cNvPr>
          <p:cNvSpPr/>
          <p:nvPr/>
        </p:nvSpPr>
        <p:spPr>
          <a:xfrm rot="5000091">
            <a:off x="2881458" y="4977165"/>
            <a:ext cx="2425651" cy="12468"/>
          </a:xfrm>
          <a:custGeom>
            <a:avLst/>
            <a:gdLst>
              <a:gd name="connsiteX0" fmla="*/ 0 w 2425651"/>
              <a:gd name="connsiteY0" fmla="*/ 6234 h 12468"/>
              <a:gd name="connsiteX1" fmla="*/ 2425651 w 2425651"/>
              <a:gd name="connsiteY1" fmla="*/ 6234 h 12468"/>
            </a:gdLst>
            <a:ahLst/>
            <a:cxnLst>
              <a:cxn ang="0">
                <a:pos x="connsiteX0" y="connsiteY0"/>
              </a:cxn>
              <a:cxn ang="0">
                <a:pos x="connsiteX1" y="connsiteY1"/>
              </a:cxn>
            </a:cxnLst>
            <a:rect l="l" t="t" r="r" b="b"/>
            <a:pathLst>
              <a:path w="2425651" h="12468">
                <a:moveTo>
                  <a:pt x="0" y="6234"/>
                </a:moveTo>
                <a:lnTo>
                  <a:pt x="2425651" y="623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164884" tIns="-54408" rIns="1164884" bIns="-54407" numCol="1" spcCol="1270" anchor="ctr" anchorCtr="0">
            <a:noAutofit/>
          </a:bodyPr>
          <a:lstStyle/>
          <a:p>
            <a:pPr marL="0" lvl="0" indent="0" algn="ctr" defTabSz="355600">
              <a:lnSpc>
                <a:spcPct val="90000"/>
              </a:lnSpc>
              <a:spcBef>
                <a:spcPct val="0"/>
              </a:spcBef>
              <a:spcAft>
                <a:spcPct val="35000"/>
              </a:spcAft>
              <a:buNone/>
            </a:pPr>
            <a:endParaRPr lang="en-US" sz="800" b="1" kern="1200"/>
          </a:p>
        </p:txBody>
      </p:sp>
      <p:sp>
        <p:nvSpPr>
          <p:cNvPr id="22" name="Vrije vorm: vorm 21">
            <a:extLst>
              <a:ext uri="{FF2B5EF4-FFF2-40B4-BE49-F238E27FC236}">
                <a16:creationId xmlns:a16="http://schemas.microsoft.com/office/drawing/2014/main" id="{A31AA9D1-81D8-42B2-8671-91C9BDAFABC5}"/>
              </a:ext>
            </a:extLst>
          </p:cNvPr>
          <p:cNvSpPr/>
          <p:nvPr/>
        </p:nvSpPr>
        <p:spPr>
          <a:xfrm>
            <a:off x="4235053" y="5684638"/>
            <a:ext cx="4612332" cy="562430"/>
          </a:xfrm>
          <a:custGeom>
            <a:avLst/>
            <a:gdLst>
              <a:gd name="connsiteX0" fmla="*/ 0 w 4612332"/>
              <a:gd name="connsiteY0" fmla="*/ 56243 h 562430"/>
              <a:gd name="connsiteX1" fmla="*/ 56243 w 4612332"/>
              <a:gd name="connsiteY1" fmla="*/ 0 h 562430"/>
              <a:gd name="connsiteX2" fmla="*/ 4556089 w 4612332"/>
              <a:gd name="connsiteY2" fmla="*/ 0 h 562430"/>
              <a:gd name="connsiteX3" fmla="*/ 4612332 w 4612332"/>
              <a:gd name="connsiteY3" fmla="*/ 56243 h 562430"/>
              <a:gd name="connsiteX4" fmla="*/ 4612332 w 4612332"/>
              <a:gd name="connsiteY4" fmla="*/ 506187 h 562430"/>
              <a:gd name="connsiteX5" fmla="*/ 4556089 w 4612332"/>
              <a:gd name="connsiteY5" fmla="*/ 562430 h 562430"/>
              <a:gd name="connsiteX6" fmla="*/ 56243 w 4612332"/>
              <a:gd name="connsiteY6" fmla="*/ 562430 h 562430"/>
              <a:gd name="connsiteX7" fmla="*/ 0 w 4612332"/>
              <a:gd name="connsiteY7" fmla="*/ 506187 h 562430"/>
              <a:gd name="connsiteX8" fmla="*/ 0 w 4612332"/>
              <a:gd name="connsiteY8" fmla="*/ 56243 h 56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332" h="562430">
                <a:moveTo>
                  <a:pt x="0" y="56243"/>
                </a:moveTo>
                <a:cubicBezTo>
                  <a:pt x="0" y="25181"/>
                  <a:pt x="25181" y="0"/>
                  <a:pt x="56243" y="0"/>
                </a:cubicBezTo>
                <a:lnTo>
                  <a:pt x="4556089" y="0"/>
                </a:lnTo>
                <a:cubicBezTo>
                  <a:pt x="4587151" y="0"/>
                  <a:pt x="4612332" y="25181"/>
                  <a:pt x="4612332" y="56243"/>
                </a:cubicBezTo>
                <a:lnTo>
                  <a:pt x="4612332" y="506187"/>
                </a:lnTo>
                <a:cubicBezTo>
                  <a:pt x="4612332" y="537249"/>
                  <a:pt x="4587151" y="562430"/>
                  <a:pt x="4556089" y="562430"/>
                </a:cubicBezTo>
                <a:lnTo>
                  <a:pt x="56243" y="562430"/>
                </a:lnTo>
                <a:cubicBezTo>
                  <a:pt x="25181" y="562430"/>
                  <a:pt x="0" y="537249"/>
                  <a:pt x="0" y="506187"/>
                </a:cubicBezTo>
                <a:lnTo>
                  <a:pt x="0" y="56243"/>
                </a:lnTo>
                <a:close/>
              </a:path>
            </a:pathLst>
          </a:custGeom>
          <a:solidFill>
            <a:srgbClr val="0A00BE"/>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363" tIns="25363" rIns="25363" bIns="25363" numCol="1" spcCol="1270" anchor="ctr" anchorCtr="0">
            <a:noAutofit/>
          </a:bodyPr>
          <a:lstStyle/>
          <a:p>
            <a:pPr algn="ctr" fontAlgn="auto">
              <a:spcAft>
                <a:spcPts val="0"/>
              </a:spcAft>
              <a:defRPr/>
            </a:pPr>
            <a:r>
              <a:rPr lang="en-US" sz="2000" b="1" dirty="0">
                <a:solidFill>
                  <a:schemeClr val="bg1"/>
                </a:solidFill>
              </a:rPr>
              <a:t>Désinfecter les mains et </a:t>
            </a:r>
            <a:r>
              <a:rPr lang="en-US" sz="2000" b="1" dirty="0" err="1">
                <a:solidFill>
                  <a:schemeClr val="bg1"/>
                </a:solidFill>
              </a:rPr>
              <a:t>sortir</a:t>
            </a:r>
            <a:endParaRPr lang="en-US" sz="2000" b="1" dirty="0">
              <a:solidFill>
                <a:schemeClr val="bg1"/>
              </a:solidFill>
            </a:endParaRPr>
          </a:p>
        </p:txBody>
      </p:sp>
      <p:sp>
        <p:nvSpPr>
          <p:cNvPr id="3" name="Title 1"/>
          <p:cNvSpPr>
            <a:spLocks noGrp="1"/>
          </p:cNvSpPr>
          <p:nvPr>
            <p:ph type="title"/>
          </p:nvPr>
        </p:nvSpPr>
        <p:spPr>
          <a:xfrm>
            <a:off x="1619672" y="12040"/>
            <a:ext cx="6192688" cy="1143000"/>
          </a:xfrm>
        </p:spPr>
        <p:txBody>
          <a:bodyPr/>
          <a:lstStyle/>
          <a:p>
            <a:r>
              <a:rPr lang="fr-BE" b="1" dirty="0">
                <a:solidFill>
                  <a:srgbClr val="0A00BE"/>
                </a:solidFill>
                <a:effectLst>
                  <a:outerShdw blurRad="38100" dist="38100" dir="2700000" algn="tl">
                    <a:srgbClr val="000000">
                      <a:alpha val="43137"/>
                    </a:srgbClr>
                  </a:outerShdw>
                </a:effectLst>
              </a:rPr>
              <a:t>Sur le lieu de travail</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26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8674039"/>
              </p:ext>
            </p:extLst>
          </p:nvPr>
        </p:nvGraphicFramePr>
        <p:xfrm>
          <a:off x="179512" y="1026777"/>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457200" y="116632"/>
            <a:ext cx="8229600" cy="1143000"/>
          </a:xfrm>
        </p:spPr>
        <p:txBody>
          <a:bodyPr/>
          <a:lstStyle/>
          <a:p>
            <a:r>
              <a:rPr lang="fr-BE" b="1" dirty="0">
                <a:solidFill>
                  <a:srgbClr val="0A00BE"/>
                </a:solidFill>
                <a:effectLst>
                  <a:outerShdw blurRad="38100" dist="38100" dir="2700000" algn="tl">
                    <a:srgbClr val="000000">
                      <a:alpha val="43137"/>
                    </a:srgbClr>
                  </a:outerShdw>
                </a:effectLst>
              </a:rPr>
              <a:t>Sur le lieu de travail</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499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028932"/>
              </p:ext>
            </p:extLst>
          </p:nvPr>
        </p:nvGraphicFramePr>
        <p:xfrm>
          <a:off x="-433064" y="971971"/>
          <a:ext cx="9577064" cy="5647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539552" y="-171400"/>
            <a:ext cx="8229600" cy="1143000"/>
          </a:xfrm>
        </p:spPr>
        <p:txBody>
          <a:bodyPr/>
          <a:lstStyle/>
          <a:p>
            <a:r>
              <a:rPr lang="nl-BE" b="1" dirty="0">
                <a:solidFill>
                  <a:srgbClr val="0A00BE"/>
                </a:solidFill>
                <a:effectLst>
                  <a:outerShdw blurRad="38100" dist="38100" dir="2700000" algn="tl">
                    <a:srgbClr val="000000">
                      <a:alpha val="43137"/>
                    </a:srgbClr>
                  </a:outerShdw>
                </a:effectLst>
              </a:rPr>
              <a:t>Fin de </a:t>
            </a:r>
            <a:r>
              <a:rPr lang="nl-BE" b="1" dirty="0" err="1">
                <a:solidFill>
                  <a:srgbClr val="0A00BE"/>
                </a:solidFill>
                <a:effectLst>
                  <a:outerShdw blurRad="38100" dist="38100" dir="2700000" algn="tl">
                    <a:srgbClr val="000000">
                      <a:alpha val="43137"/>
                    </a:srgbClr>
                  </a:outerShdw>
                </a:effectLst>
              </a:rPr>
              <a:t>journée</a:t>
            </a:r>
            <a:endParaRPr lang="nl-BE" b="1" dirty="0">
              <a:solidFill>
                <a:srgbClr val="0A00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81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4950" b="1" dirty="0">
                <a:solidFill>
                  <a:srgbClr val="92D050"/>
                </a:solidFill>
              </a:rPr>
              <a:t>CHOSES À FAIRE! </a:t>
            </a:r>
          </a:p>
        </p:txBody>
      </p:sp>
      <p:sp>
        <p:nvSpPr>
          <p:cNvPr id="3" name="Content Placeholder 2"/>
          <p:cNvSpPr>
            <a:spLocks noGrp="1"/>
          </p:cNvSpPr>
          <p:nvPr>
            <p:ph idx="1"/>
          </p:nvPr>
        </p:nvSpPr>
        <p:spPr>
          <a:xfrm>
            <a:off x="323528" y="1445218"/>
            <a:ext cx="8496944" cy="5080125"/>
          </a:xfrm>
        </p:spPr>
        <p:txBody>
          <a:bodyPr>
            <a:noAutofit/>
          </a:bodyPr>
          <a:lstStyle/>
          <a:p>
            <a:pPr>
              <a:spcBef>
                <a:spcPts val="0"/>
              </a:spcBef>
            </a:pPr>
            <a:r>
              <a:rPr lang="fr-FR" sz="2600" dirty="0"/>
              <a:t>Social </a:t>
            </a:r>
            <a:r>
              <a:rPr lang="fr-FR" sz="2600" dirty="0" err="1"/>
              <a:t>Distancing</a:t>
            </a:r>
            <a:r>
              <a:rPr lang="fr-FR" sz="2600" dirty="0"/>
              <a:t> ou masque si pas possible</a:t>
            </a:r>
          </a:p>
          <a:p>
            <a:pPr>
              <a:spcBef>
                <a:spcPts val="0"/>
              </a:spcBef>
            </a:pPr>
            <a:r>
              <a:rPr lang="fr-FR" sz="2600" dirty="0"/>
              <a:t>Hygiène des mains, de la toux et de l’éternuement</a:t>
            </a:r>
          </a:p>
          <a:p>
            <a:pPr>
              <a:spcBef>
                <a:spcPts val="0"/>
              </a:spcBef>
            </a:pPr>
            <a:r>
              <a:rPr lang="fr-FR" sz="2600" dirty="0"/>
              <a:t>Désinfecter les zones fréquemment touchées (Min 2x/jour)</a:t>
            </a:r>
          </a:p>
          <a:p>
            <a:pPr>
              <a:spcBef>
                <a:spcPts val="0"/>
              </a:spcBef>
            </a:pPr>
            <a:r>
              <a:rPr lang="fr-FR" sz="2600" dirty="0"/>
              <a:t>Se corriger et s'entraider + signaler les erreurs de chacun.</a:t>
            </a:r>
          </a:p>
          <a:p>
            <a:pPr>
              <a:spcBef>
                <a:spcPts val="0"/>
              </a:spcBef>
            </a:pPr>
            <a:r>
              <a:rPr lang="fr-FR" sz="2600" dirty="0"/>
              <a:t>Nettoyez et désinfectez régulièrement tablettes, GSM et tout autre matériel collectif (contamination croisée!!!).</a:t>
            </a:r>
          </a:p>
          <a:p>
            <a:pPr>
              <a:spcBef>
                <a:spcPts val="0"/>
              </a:spcBef>
            </a:pPr>
            <a:r>
              <a:rPr lang="fr-FR" sz="2600" dirty="0"/>
              <a:t>Une attention particulière à l'hygiène des résidents/patients</a:t>
            </a:r>
          </a:p>
          <a:p>
            <a:pPr>
              <a:spcBef>
                <a:spcPts val="0"/>
              </a:spcBef>
            </a:pPr>
            <a:r>
              <a:rPr lang="fr-FR" sz="2600" dirty="0"/>
              <a:t>Véhicule de service : Désinfection après utilisation (high-</a:t>
            </a:r>
            <a:r>
              <a:rPr lang="fr-FR" sz="2600" dirty="0" err="1"/>
              <a:t>touch</a:t>
            </a:r>
            <a:r>
              <a:rPr lang="fr-FR" sz="2600" dirty="0"/>
              <a:t> zones)</a:t>
            </a:r>
          </a:p>
          <a:p>
            <a:endParaRPr lang="fr-FR" sz="2400" dirty="0"/>
          </a:p>
          <a:p>
            <a:endParaRPr lang="fr-FR" sz="2400" dirty="0"/>
          </a:p>
        </p:txBody>
      </p:sp>
    </p:spTree>
    <p:extLst>
      <p:ext uri="{BB962C8B-B14F-4D97-AF65-F5344CB8AC3E}">
        <p14:creationId xmlns:p14="http://schemas.microsoft.com/office/powerpoint/2010/main" val="138525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4950" b="1" dirty="0">
                <a:solidFill>
                  <a:srgbClr val="FF0000"/>
                </a:solidFill>
              </a:rPr>
              <a:t>CHOSES À NE PAS FAIRE!</a:t>
            </a:r>
            <a:r>
              <a:rPr lang="nl-BE" sz="4950" dirty="0"/>
              <a:t> </a:t>
            </a:r>
          </a:p>
        </p:txBody>
      </p:sp>
      <p:sp>
        <p:nvSpPr>
          <p:cNvPr id="3" name="Content Placeholder 2"/>
          <p:cNvSpPr>
            <a:spLocks noGrp="1"/>
          </p:cNvSpPr>
          <p:nvPr>
            <p:ph idx="1"/>
          </p:nvPr>
        </p:nvSpPr>
        <p:spPr>
          <a:xfrm>
            <a:off x="457200" y="1600201"/>
            <a:ext cx="8229600" cy="4493096"/>
          </a:xfrm>
        </p:spPr>
        <p:txBody>
          <a:bodyPr/>
          <a:lstStyle/>
          <a:p>
            <a:r>
              <a:rPr lang="fr-BE" sz="2800" dirty="0"/>
              <a:t>Utilisation erronée des EPI peut aussi être dangereux! </a:t>
            </a:r>
          </a:p>
          <a:p>
            <a:pPr lvl="1">
              <a:spcBef>
                <a:spcPts val="600"/>
              </a:spcBef>
            </a:pPr>
            <a:r>
              <a:rPr lang="fr-BE" sz="2400" dirty="0"/>
              <a:t>Par exemple, ne portez pas de gants ni de tablier si cela n'est pas nécessaire</a:t>
            </a:r>
          </a:p>
          <a:p>
            <a:pPr lvl="1">
              <a:spcBef>
                <a:spcPts val="600"/>
              </a:spcBef>
            </a:pPr>
            <a:r>
              <a:rPr lang="fr-BE" sz="2400" dirty="0"/>
              <a:t>Mettre ou retirer les EPI de manière incorrecte.</a:t>
            </a:r>
          </a:p>
          <a:p>
            <a:r>
              <a:rPr lang="fr-BE" sz="2800" dirty="0"/>
              <a:t>Chipoter inutilement à votre masque et/ou à votre visage</a:t>
            </a:r>
          </a:p>
          <a:p>
            <a:r>
              <a:rPr lang="fr-BE" sz="2800" dirty="0"/>
              <a:t>Mauvais lavage des mains</a:t>
            </a:r>
          </a:p>
          <a:p>
            <a:r>
              <a:rPr lang="fr-BE" sz="2800" dirty="0"/>
              <a:t>… </a:t>
            </a:r>
          </a:p>
          <a:p>
            <a:endParaRPr lang="fr-BE" dirty="0"/>
          </a:p>
        </p:txBody>
      </p:sp>
    </p:spTree>
    <p:extLst>
      <p:ext uri="{BB962C8B-B14F-4D97-AF65-F5344CB8AC3E}">
        <p14:creationId xmlns:p14="http://schemas.microsoft.com/office/powerpoint/2010/main" val="136194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err="1">
                <a:solidFill>
                  <a:srgbClr val="0A00BE"/>
                </a:solidFill>
                <a:effectLst>
                  <a:outerShdw blurRad="38100" dist="38100" dir="2700000" algn="tl">
                    <a:srgbClr val="000000">
                      <a:alpha val="43137"/>
                    </a:srgbClr>
                  </a:outerShdw>
                </a:effectLst>
              </a:rPr>
              <a:t>Nettoyage</a:t>
            </a:r>
            <a:r>
              <a:rPr lang="nl-BE" b="1" dirty="0">
                <a:solidFill>
                  <a:srgbClr val="0A00BE"/>
                </a:solidFill>
                <a:effectLst>
                  <a:outerShdw blurRad="38100" dist="38100" dir="2700000" algn="tl">
                    <a:srgbClr val="000000">
                      <a:alpha val="43137"/>
                    </a:srgbClr>
                  </a:outerShdw>
                </a:effectLst>
              </a:rPr>
              <a:t> et </a:t>
            </a:r>
            <a:r>
              <a:rPr lang="nl-BE" b="1" dirty="0" err="1">
                <a:solidFill>
                  <a:srgbClr val="0A00BE"/>
                </a:solidFill>
                <a:effectLst>
                  <a:outerShdw blurRad="38100" dist="38100" dir="2700000" algn="tl">
                    <a:srgbClr val="000000">
                      <a:alpha val="43137"/>
                    </a:srgbClr>
                  </a:outerShdw>
                </a:effectLst>
              </a:rPr>
              <a:t>désinfection</a:t>
            </a:r>
            <a:endParaRPr lang="nl-BE" b="1" dirty="0">
              <a:solidFill>
                <a:srgbClr val="0A00B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Bef>
                <a:spcPts val="1200"/>
              </a:spcBef>
            </a:pPr>
            <a:r>
              <a:rPr lang="nl-BE" sz="2800" dirty="0">
                <a:hlinkClick r:id="rId2"/>
              </a:rPr>
              <a:t>https://www.ecdc.europa.eu/en/publications-data/disinfection-environments-covid-19</a:t>
            </a:r>
            <a:endParaRPr lang="nl-BE" sz="2800" dirty="0"/>
          </a:p>
          <a:p>
            <a:pPr>
              <a:spcBef>
                <a:spcPts val="1200"/>
              </a:spcBef>
            </a:pPr>
            <a:r>
              <a:rPr lang="nl-BE" sz="2800" dirty="0" err="1"/>
              <a:t>Ventiler</a:t>
            </a:r>
            <a:r>
              <a:rPr lang="nl-BE" sz="2800" dirty="0"/>
              <a:t> la </a:t>
            </a:r>
            <a:r>
              <a:rPr lang="nl-BE" sz="2800" dirty="0" err="1"/>
              <a:t>pièce</a:t>
            </a:r>
            <a:endParaRPr lang="nl-BE" sz="2800" dirty="0"/>
          </a:p>
          <a:p>
            <a:pPr>
              <a:spcBef>
                <a:spcPts val="1200"/>
              </a:spcBef>
            </a:pPr>
            <a:r>
              <a:rPr lang="nl-BE" sz="2800" dirty="0" err="1"/>
              <a:t>D’abord</a:t>
            </a:r>
            <a:r>
              <a:rPr lang="nl-BE" sz="2800" dirty="0"/>
              <a:t> </a:t>
            </a:r>
            <a:r>
              <a:rPr lang="nl-BE" sz="2800" dirty="0" err="1"/>
              <a:t>nettoyage</a:t>
            </a:r>
            <a:r>
              <a:rPr lang="nl-BE" sz="2800" dirty="0"/>
              <a:t> à </a:t>
            </a:r>
            <a:r>
              <a:rPr lang="nl-BE" sz="2800" dirty="0" err="1"/>
              <a:t>l’eau</a:t>
            </a:r>
            <a:r>
              <a:rPr lang="nl-BE" sz="2800" dirty="0"/>
              <a:t> et au </a:t>
            </a:r>
            <a:r>
              <a:rPr lang="nl-BE" sz="2800" dirty="0" err="1"/>
              <a:t>savon</a:t>
            </a:r>
            <a:r>
              <a:rPr lang="nl-BE" sz="2800" dirty="0"/>
              <a:t> </a:t>
            </a:r>
            <a:r>
              <a:rPr lang="nl-BE" sz="2800" dirty="0" err="1"/>
              <a:t>neutre</a:t>
            </a:r>
            <a:r>
              <a:rPr lang="nl-BE" sz="2800" dirty="0"/>
              <a:t> </a:t>
            </a:r>
          </a:p>
          <a:p>
            <a:pPr>
              <a:spcBef>
                <a:spcPts val="1200"/>
              </a:spcBef>
            </a:pPr>
            <a:r>
              <a:rPr lang="nl-BE" sz="2800" dirty="0" err="1"/>
              <a:t>Après</a:t>
            </a:r>
            <a:r>
              <a:rPr lang="nl-BE" sz="2800" dirty="0"/>
              <a:t> </a:t>
            </a:r>
            <a:r>
              <a:rPr lang="nl-BE" sz="2800" dirty="0" err="1"/>
              <a:t>désinfection</a:t>
            </a:r>
            <a:r>
              <a:rPr lang="nl-BE" sz="2800" dirty="0"/>
              <a:t> </a:t>
            </a:r>
            <a:r>
              <a:rPr lang="nl-BE" sz="2800" dirty="0" err="1"/>
              <a:t>avec</a:t>
            </a:r>
            <a:r>
              <a:rPr lang="nl-BE" sz="2800" dirty="0"/>
              <a:t> </a:t>
            </a:r>
          </a:p>
          <a:p>
            <a:pPr lvl="1">
              <a:spcBef>
                <a:spcPts val="600"/>
              </a:spcBef>
            </a:pPr>
            <a:r>
              <a:rPr lang="nl-BE" dirty="0"/>
              <a:t>Soit </a:t>
            </a:r>
            <a:r>
              <a:rPr lang="nl-BE" dirty="0" err="1"/>
              <a:t>produit</a:t>
            </a:r>
            <a:r>
              <a:rPr lang="nl-BE" dirty="0"/>
              <a:t> </a:t>
            </a:r>
            <a:r>
              <a:rPr lang="nl-BE" dirty="0" err="1"/>
              <a:t>virucide</a:t>
            </a:r>
            <a:r>
              <a:rPr lang="nl-BE" dirty="0"/>
              <a:t> </a:t>
            </a:r>
          </a:p>
          <a:p>
            <a:pPr lvl="1">
              <a:spcBef>
                <a:spcPts val="600"/>
              </a:spcBef>
            </a:pPr>
            <a:r>
              <a:rPr lang="nl-BE" dirty="0"/>
              <a:t>Soit eau de javel </a:t>
            </a:r>
            <a:r>
              <a:rPr lang="nl-BE" dirty="0" err="1"/>
              <a:t>diluée</a:t>
            </a:r>
            <a:r>
              <a:rPr lang="nl-BE" dirty="0"/>
              <a:t> à 0,05% </a:t>
            </a:r>
            <a:r>
              <a:rPr lang="nl-BE" dirty="0" err="1"/>
              <a:t>chlore</a:t>
            </a:r>
            <a:r>
              <a:rPr lang="nl-BE" dirty="0"/>
              <a:t> </a:t>
            </a:r>
            <a:r>
              <a:rPr lang="nl-BE" dirty="0" err="1"/>
              <a:t>actif</a:t>
            </a:r>
            <a:endParaRPr lang="nl-BE" dirty="0"/>
          </a:p>
          <a:p>
            <a:pPr lvl="1">
              <a:spcBef>
                <a:spcPts val="600"/>
              </a:spcBef>
            </a:pPr>
            <a:r>
              <a:rPr lang="nl-BE" dirty="0"/>
              <a:t>Soit éthanol 70%</a:t>
            </a:r>
          </a:p>
          <a:p>
            <a:endParaRPr lang="nl-BE" dirty="0"/>
          </a:p>
        </p:txBody>
      </p:sp>
    </p:spTree>
    <p:extLst>
      <p:ext uri="{BB962C8B-B14F-4D97-AF65-F5344CB8AC3E}">
        <p14:creationId xmlns:p14="http://schemas.microsoft.com/office/powerpoint/2010/main" val="196698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a:solidFill>
                  <a:srgbClr val="0A00BE"/>
                </a:solidFill>
                <a:effectLst>
                  <a:outerShdw blurRad="38100" dist="38100" dir="2700000" algn="tl">
                    <a:srgbClr val="000000">
                      <a:alpha val="43137"/>
                    </a:srgbClr>
                  </a:outerShdw>
                </a:effectLst>
              </a:rPr>
              <a:t>0,05% </a:t>
            </a:r>
            <a:r>
              <a:rPr lang="nl-BE" b="1" dirty="0" err="1">
                <a:solidFill>
                  <a:srgbClr val="0A00BE"/>
                </a:solidFill>
                <a:effectLst>
                  <a:outerShdw blurRad="38100" dist="38100" dir="2700000" algn="tl">
                    <a:srgbClr val="000000">
                      <a:alpha val="43137"/>
                    </a:srgbClr>
                  </a:outerShdw>
                </a:effectLst>
              </a:rPr>
              <a:t>chlore</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actif</a:t>
            </a:r>
            <a:r>
              <a:rPr lang="nl-BE" b="1" dirty="0">
                <a:solidFill>
                  <a:srgbClr val="0A00BE"/>
                </a:solidFill>
                <a:effectLst>
                  <a:outerShdw blurRad="38100" dist="38100" dir="2700000" algn="tl">
                    <a:srgbClr val="000000">
                      <a:alpha val="43137"/>
                    </a:srgbClr>
                  </a:outerShdw>
                </a:effectLst>
              </a:rPr>
              <a:t> ?</a:t>
            </a:r>
            <a:r>
              <a:rPr lang="nl-BE" dirty="0"/>
              <a:t> </a:t>
            </a:r>
          </a:p>
        </p:txBody>
      </p:sp>
      <p:sp>
        <p:nvSpPr>
          <p:cNvPr id="3" name="Content Placeholder 2"/>
          <p:cNvSpPr>
            <a:spLocks noGrp="1"/>
          </p:cNvSpPr>
          <p:nvPr>
            <p:ph idx="1"/>
          </p:nvPr>
        </p:nvSpPr>
        <p:spPr/>
        <p:txBody>
          <a:bodyPr/>
          <a:lstStyle/>
          <a:p>
            <a:pPr>
              <a:spcBef>
                <a:spcPts val="1200"/>
              </a:spcBef>
            </a:pPr>
            <a:r>
              <a:rPr lang="nl-BE" sz="2800" dirty="0" err="1"/>
              <a:t>Dilution</a:t>
            </a:r>
            <a:r>
              <a:rPr lang="nl-BE" sz="2800" dirty="0"/>
              <a:t> de </a:t>
            </a:r>
            <a:r>
              <a:rPr lang="nl-BE" sz="2800" b="1" dirty="0"/>
              <a:t>10 ml </a:t>
            </a:r>
            <a:r>
              <a:rPr lang="nl-BE" sz="2800" b="1" dirty="0" err="1"/>
              <a:t>d’eau</a:t>
            </a:r>
            <a:r>
              <a:rPr lang="nl-BE" sz="2800" b="1" dirty="0"/>
              <a:t> de javel </a:t>
            </a:r>
            <a:r>
              <a:rPr lang="nl-BE" sz="2800" dirty="0"/>
              <a:t>dans </a:t>
            </a:r>
            <a:r>
              <a:rPr lang="nl-BE" sz="2800" b="1" dirty="0"/>
              <a:t>990 ml </a:t>
            </a:r>
            <a:r>
              <a:rPr lang="nl-BE" sz="2800" b="1" dirty="0" err="1"/>
              <a:t>d’eau</a:t>
            </a:r>
            <a:r>
              <a:rPr lang="nl-BE" sz="2800" b="1" dirty="0"/>
              <a:t> </a:t>
            </a:r>
          </a:p>
          <a:p>
            <a:pPr>
              <a:spcBef>
                <a:spcPts val="1200"/>
              </a:spcBef>
            </a:pPr>
            <a:r>
              <a:rPr lang="nl-BE" sz="2800" dirty="0"/>
              <a:t>Pour </a:t>
            </a:r>
            <a:r>
              <a:rPr lang="nl-BE" sz="2800" dirty="0" err="1"/>
              <a:t>toutes</a:t>
            </a:r>
            <a:r>
              <a:rPr lang="nl-BE" sz="2800" dirty="0"/>
              <a:t> les </a:t>
            </a:r>
            <a:r>
              <a:rPr lang="nl-BE" sz="2800" dirty="0" err="1"/>
              <a:t>différentes</a:t>
            </a:r>
            <a:r>
              <a:rPr lang="nl-BE" sz="2800" dirty="0"/>
              <a:t> </a:t>
            </a:r>
            <a:r>
              <a:rPr lang="nl-BE" sz="2800" dirty="0" err="1"/>
              <a:t>concentrations</a:t>
            </a:r>
            <a:r>
              <a:rPr lang="nl-BE" sz="2800" dirty="0"/>
              <a:t> </a:t>
            </a:r>
            <a:r>
              <a:rPr lang="nl-BE" sz="2800" dirty="0" err="1"/>
              <a:t>d’eau</a:t>
            </a:r>
            <a:r>
              <a:rPr lang="nl-BE" sz="2800" dirty="0"/>
              <a:t> de javel </a:t>
            </a:r>
            <a:r>
              <a:rPr lang="nl-BE" sz="2800" dirty="0" err="1"/>
              <a:t>sur</a:t>
            </a:r>
            <a:r>
              <a:rPr lang="nl-BE" sz="2800" dirty="0"/>
              <a:t> </a:t>
            </a:r>
            <a:r>
              <a:rPr lang="nl-BE" sz="2800" dirty="0" err="1"/>
              <a:t>le</a:t>
            </a:r>
            <a:r>
              <a:rPr lang="nl-BE" sz="2800" dirty="0"/>
              <a:t> marché, on </a:t>
            </a:r>
            <a:r>
              <a:rPr lang="nl-BE" sz="2800" dirty="0" err="1"/>
              <a:t>arrive</a:t>
            </a:r>
            <a:r>
              <a:rPr lang="nl-BE" sz="2800" dirty="0"/>
              <a:t> </a:t>
            </a:r>
            <a:r>
              <a:rPr lang="nl-BE" sz="2800" dirty="0" err="1"/>
              <a:t>largement</a:t>
            </a:r>
            <a:r>
              <a:rPr lang="nl-BE" sz="2800" dirty="0"/>
              <a:t> à </a:t>
            </a:r>
            <a:r>
              <a:rPr lang="nl-BE" sz="2800" dirty="0" err="1"/>
              <a:t>une</a:t>
            </a:r>
            <a:r>
              <a:rPr lang="nl-BE" sz="2800" dirty="0"/>
              <a:t> </a:t>
            </a:r>
            <a:r>
              <a:rPr lang="nl-BE" sz="2800" dirty="0" err="1"/>
              <a:t>concentration</a:t>
            </a:r>
            <a:r>
              <a:rPr lang="nl-BE" sz="2800" dirty="0"/>
              <a:t> de 0,05% </a:t>
            </a:r>
            <a:r>
              <a:rPr lang="nl-BE" sz="2800" dirty="0" err="1"/>
              <a:t>chlore</a:t>
            </a:r>
            <a:r>
              <a:rPr lang="nl-BE" sz="2800" dirty="0"/>
              <a:t> </a:t>
            </a:r>
            <a:r>
              <a:rPr lang="nl-BE" sz="2800" dirty="0" err="1"/>
              <a:t>actif</a:t>
            </a:r>
            <a:r>
              <a:rPr lang="nl-BE" sz="2800" dirty="0"/>
              <a:t>, </a:t>
            </a:r>
            <a:r>
              <a:rPr lang="nl-BE" sz="2800" dirty="0" err="1"/>
              <a:t>efficace</a:t>
            </a:r>
            <a:r>
              <a:rPr lang="nl-BE" sz="2800" dirty="0"/>
              <a:t> </a:t>
            </a:r>
            <a:r>
              <a:rPr lang="nl-BE" sz="2800" dirty="0" err="1"/>
              <a:t>contre</a:t>
            </a:r>
            <a:r>
              <a:rPr lang="nl-BE" sz="2800" dirty="0"/>
              <a:t> </a:t>
            </a:r>
            <a:r>
              <a:rPr lang="nl-BE" sz="2800" dirty="0" err="1"/>
              <a:t>le</a:t>
            </a:r>
            <a:r>
              <a:rPr lang="nl-BE" sz="2800" dirty="0"/>
              <a:t> virus </a:t>
            </a:r>
            <a:r>
              <a:rPr lang="nl-BE" sz="2800" dirty="0" err="1"/>
              <a:t>après</a:t>
            </a:r>
            <a:r>
              <a:rPr lang="nl-BE" sz="2800" dirty="0"/>
              <a:t> </a:t>
            </a:r>
            <a:r>
              <a:rPr lang="nl-BE" sz="2800" dirty="0" err="1"/>
              <a:t>nettoyage</a:t>
            </a:r>
            <a:endParaRPr lang="nl-BE" sz="2800" dirty="0"/>
          </a:p>
          <a:p>
            <a:pPr>
              <a:spcBef>
                <a:spcPts val="1200"/>
              </a:spcBef>
            </a:pPr>
            <a:r>
              <a:rPr lang="nl-BE" sz="2800" dirty="0"/>
              <a:t>Solution à </a:t>
            </a:r>
            <a:r>
              <a:rPr lang="nl-BE" sz="2800" dirty="0" err="1"/>
              <a:t>préparer</a:t>
            </a:r>
            <a:r>
              <a:rPr lang="nl-BE" sz="2800" dirty="0"/>
              <a:t> </a:t>
            </a:r>
            <a:r>
              <a:rPr lang="nl-BE" sz="2800" dirty="0" err="1"/>
              <a:t>journalièrement</a:t>
            </a:r>
            <a:endParaRPr lang="nl-BE" sz="2800" dirty="0"/>
          </a:p>
        </p:txBody>
      </p:sp>
    </p:spTree>
    <p:extLst>
      <p:ext uri="{BB962C8B-B14F-4D97-AF65-F5344CB8AC3E}">
        <p14:creationId xmlns:p14="http://schemas.microsoft.com/office/powerpoint/2010/main" val="422336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0A00BE"/>
                </a:solidFill>
                <a:effectLst>
                  <a:outerShdw blurRad="38100" dist="38100" dir="2700000" algn="tl">
                    <a:srgbClr val="000000">
                      <a:alpha val="43137"/>
                    </a:srgbClr>
                  </a:outerShdw>
                </a:effectLst>
              </a:rPr>
              <a:t>Hygiène des mains</a:t>
            </a:r>
          </a:p>
        </p:txBody>
      </p:sp>
      <p:sp>
        <p:nvSpPr>
          <p:cNvPr id="3" name="Content Placeholder 2"/>
          <p:cNvSpPr>
            <a:spLocks noGrp="1"/>
          </p:cNvSpPr>
          <p:nvPr>
            <p:ph idx="1"/>
          </p:nvPr>
        </p:nvSpPr>
        <p:spPr>
          <a:xfrm>
            <a:off x="457200" y="4653136"/>
            <a:ext cx="8229600" cy="864096"/>
          </a:xfrm>
        </p:spPr>
        <p:txBody>
          <a:bodyPr/>
          <a:lstStyle/>
          <a:p>
            <a:r>
              <a:rPr lang="fr-BE" sz="2400" dirty="0"/>
              <a:t>Papier ou tissu jetable, pas d’essuie-mains communs</a:t>
            </a:r>
          </a:p>
          <a:p>
            <a:r>
              <a:rPr lang="fr-BE" sz="2400" dirty="0"/>
              <a:t>Fermer le robinet avec le papier ou tissu avant de le jeter</a:t>
            </a:r>
          </a:p>
          <a:p>
            <a:endParaRPr lang="fr-BE"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17638"/>
            <a:ext cx="7373814" cy="3014452"/>
          </a:xfrm>
          <a:prstGeom prst="rect">
            <a:avLst/>
          </a:prstGeom>
        </p:spPr>
      </p:pic>
    </p:spTree>
    <p:extLst>
      <p:ext uri="{BB962C8B-B14F-4D97-AF65-F5344CB8AC3E}">
        <p14:creationId xmlns:p14="http://schemas.microsoft.com/office/powerpoint/2010/main" val="73751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0A00BE"/>
                </a:solidFill>
                <a:effectLst>
                  <a:outerShdw blurRad="38100" dist="38100" dir="2700000" algn="tl">
                    <a:srgbClr val="000000">
                      <a:alpha val="43137"/>
                    </a:srgbClr>
                  </a:outerShdw>
                </a:effectLst>
              </a:rPr>
              <a:t>Hygiène des mains</a:t>
            </a:r>
          </a:p>
        </p:txBody>
      </p:sp>
      <p:sp>
        <p:nvSpPr>
          <p:cNvPr id="3" name="Content Placeholder 2"/>
          <p:cNvSpPr>
            <a:spLocks noGrp="1"/>
          </p:cNvSpPr>
          <p:nvPr>
            <p:ph idx="1"/>
          </p:nvPr>
        </p:nvSpPr>
        <p:spPr>
          <a:xfrm>
            <a:off x="457200" y="1600201"/>
            <a:ext cx="8229600" cy="532656"/>
          </a:xfrm>
        </p:spPr>
        <p:txBody>
          <a:bodyPr/>
          <a:lstStyle/>
          <a:p>
            <a:r>
              <a:rPr lang="fr-BE" dirty="0"/>
              <a:t>Gel désinfectant (20 à 30 secondes)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07"/>
          <a:stretch/>
        </p:blipFill>
        <p:spPr>
          <a:xfrm>
            <a:off x="2339752" y="2420888"/>
            <a:ext cx="4877270" cy="4189251"/>
          </a:xfrm>
          <a:prstGeom prst="rect">
            <a:avLst/>
          </a:prstGeom>
        </p:spPr>
      </p:pic>
    </p:spTree>
    <p:extLst>
      <p:ext uri="{BB962C8B-B14F-4D97-AF65-F5344CB8AC3E}">
        <p14:creationId xmlns:p14="http://schemas.microsoft.com/office/powerpoint/2010/main" val="258410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0A00BE"/>
                </a:solidFill>
                <a:effectLst>
                  <a:outerShdw blurRad="38100" dist="38100" dir="2700000" algn="tl">
                    <a:srgbClr val="000000">
                      <a:alpha val="43137"/>
                    </a:srgbClr>
                  </a:outerShdw>
                </a:effectLst>
              </a:rPr>
              <a:t>Hygiène des mains</a:t>
            </a:r>
          </a:p>
        </p:txBody>
      </p:sp>
      <p:sp>
        <p:nvSpPr>
          <p:cNvPr id="3" name="Content Placeholder 2"/>
          <p:cNvSpPr>
            <a:spLocks noGrp="1"/>
          </p:cNvSpPr>
          <p:nvPr>
            <p:ph idx="1"/>
          </p:nvPr>
        </p:nvSpPr>
        <p:spPr>
          <a:xfrm>
            <a:off x="457200" y="1855365"/>
            <a:ext cx="8229600" cy="3877891"/>
          </a:xfrm>
        </p:spPr>
        <p:txBody>
          <a:bodyPr/>
          <a:lstStyle/>
          <a:p>
            <a:r>
              <a:rPr lang="fr-BE" dirty="0"/>
              <a:t>De préférence à l’eau et au savon</a:t>
            </a:r>
          </a:p>
          <a:p>
            <a:r>
              <a:rPr lang="fr-BE" dirty="0"/>
              <a:t>Le gel désinfectant :</a:t>
            </a:r>
          </a:p>
          <a:p>
            <a:pPr lvl="1"/>
            <a:r>
              <a:rPr lang="fr-BE" dirty="0"/>
              <a:t>Alternative</a:t>
            </a:r>
          </a:p>
          <a:p>
            <a:pPr lvl="1"/>
            <a:r>
              <a:rPr lang="fr-BE" dirty="0"/>
              <a:t>Ne remplace pas l’eau et la savon</a:t>
            </a:r>
          </a:p>
          <a:p>
            <a:r>
              <a:rPr lang="fr-BE" dirty="0"/>
              <a:t>Le plus souvent possible et prendre son temps pour respecter les 40 à 60 secondes</a:t>
            </a:r>
          </a:p>
        </p:txBody>
      </p:sp>
    </p:spTree>
    <p:extLst>
      <p:ext uri="{BB962C8B-B14F-4D97-AF65-F5344CB8AC3E}">
        <p14:creationId xmlns:p14="http://schemas.microsoft.com/office/powerpoint/2010/main" val="162545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960804"/>
              </p:ext>
            </p:extLst>
          </p:nvPr>
        </p:nvGraphicFramePr>
        <p:xfrm>
          <a:off x="251520" y="1196752"/>
          <a:ext cx="8054633" cy="393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457200" y="274638"/>
            <a:ext cx="8229600" cy="1143000"/>
          </a:xfrm>
        </p:spPr>
        <p:txBody>
          <a:bodyPr/>
          <a:lstStyle/>
          <a:p>
            <a:r>
              <a:rPr lang="fr-BE" b="1" dirty="0">
                <a:solidFill>
                  <a:srgbClr val="0A00BE"/>
                </a:solidFill>
                <a:effectLst>
                  <a:outerShdw blurRad="38100" dist="38100" dir="2700000" algn="tl">
                    <a:srgbClr val="000000">
                      <a:alpha val="43137"/>
                    </a:srgbClr>
                  </a:outerShdw>
                </a:effectLst>
              </a:rPr>
              <a:t>Début de journée</a:t>
            </a:r>
          </a:p>
        </p:txBody>
      </p:sp>
      <p:sp>
        <p:nvSpPr>
          <p:cNvPr id="2" name="TextBox 1"/>
          <p:cNvSpPr txBox="1"/>
          <p:nvPr/>
        </p:nvSpPr>
        <p:spPr>
          <a:xfrm>
            <a:off x="981577" y="3164937"/>
            <a:ext cx="3605667" cy="2954655"/>
          </a:xfrm>
          <a:prstGeom prst="rect">
            <a:avLst/>
          </a:prstGeom>
          <a:noFill/>
        </p:spPr>
        <p:txBody>
          <a:bodyPr wrap="none" rtlCol="0">
            <a:spAutoFit/>
          </a:bodyPr>
          <a:lstStyle/>
          <a:p>
            <a:pPr marL="285750" indent="-285750">
              <a:buFontTx/>
              <a:buChar char="-"/>
            </a:pPr>
            <a:r>
              <a:rPr lang="fr-BE" sz="2400" dirty="0"/>
              <a:t>Fièvre</a:t>
            </a:r>
          </a:p>
          <a:p>
            <a:pPr marL="285750" indent="-285750">
              <a:buFontTx/>
              <a:buChar char="-"/>
            </a:pPr>
            <a:r>
              <a:rPr lang="fr-BE" sz="2400" dirty="0"/>
              <a:t>Maux de tête</a:t>
            </a:r>
          </a:p>
          <a:p>
            <a:pPr marL="285750" indent="-285750">
              <a:buFontTx/>
              <a:buChar char="-"/>
            </a:pPr>
            <a:r>
              <a:rPr lang="fr-BE" sz="2400" dirty="0"/>
              <a:t>Perte de goût et d’odorat</a:t>
            </a:r>
          </a:p>
          <a:p>
            <a:pPr marL="285750" indent="-285750">
              <a:buFontTx/>
              <a:buChar char="-"/>
            </a:pPr>
            <a:r>
              <a:rPr lang="fr-BE" sz="2400" dirty="0"/>
              <a:t>Difficultés respiratoires</a:t>
            </a:r>
          </a:p>
          <a:p>
            <a:pPr marL="285750" indent="-285750">
              <a:buFontTx/>
              <a:buChar char="-"/>
            </a:pPr>
            <a:r>
              <a:rPr lang="fr-BE" sz="2400" dirty="0"/>
              <a:t>Toux</a:t>
            </a:r>
          </a:p>
          <a:p>
            <a:pPr marL="285750" indent="-285750">
              <a:buFontTx/>
              <a:buChar char="-"/>
            </a:pPr>
            <a:r>
              <a:rPr lang="fr-BE" sz="2400" dirty="0"/>
              <a:t>Eternuements</a:t>
            </a:r>
          </a:p>
          <a:p>
            <a:pPr marL="285750" indent="-285750">
              <a:buFontTx/>
              <a:buChar char="-"/>
            </a:pPr>
            <a:r>
              <a:rPr lang="fr-BE" sz="2400" dirty="0"/>
              <a:t>Mal à la gorge</a:t>
            </a:r>
          </a:p>
          <a:p>
            <a:endParaRPr lang="fr-BE" dirty="0"/>
          </a:p>
        </p:txBody>
      </p:sp>
    </p:spTree>
    <p:extLst>
      <p:ext uri="{BB962C8B-B14F-4D97-AF65-F5344CB8AC3E}">
        <p14:creationId xmlns:p14="http://schemas.microsoft.com/office/powerpoint/2010/main" val="67439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1122240"/>
              </p:ext>
            </p:extLst>
          </p:nvPr>
        </p:nvGraphicFramePr>
        <p:xfrm>
          <a:off x="179512" y="476672"/>
          <a:ext cx="8875449" cy="596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1187624" y="260648"/>
            <a:ext cx="7653536" cy="782960"/>
          </a:xfrm>
        </p:spPr>
        <p:txBody>
          <a:bodyPr/>
          <a:lstStyle/>
          <a:p>
            <a:r>
              <a:rPr lang="fr-BE" b="1" dirty="0">
                <a:solidFill>
                  <a:srgbClr val="0A00BE"/>
                </a:solidFill>
                <a:effectLst>
                  <a:outerShdw blurRad="38100" dist="38100" dir="2700000" algn="tl">
                    <a:srgbClr val="000000">
                      <a:alpha val="43137"/>
                    </a:srgbClr>
                  </a:outerShdw>
                </a:effectLst>
              </a:rPr>
              <a:t>Sur le lieu de travail</a:t>
            </a:r>
          </a:p>
        </p:txBody>
      </p:sp>
    </p:spTree>
    <p:extLst>
      <p:ext uri="{BB962C8B-B14F-4D97-AF65-F5344CB8AC3E}">
        <p14:creationId xmlns:p14="http://schemas.microsoft.com/office/powerpoint/2010/main" val="429387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7352" y="3284984"/>
            <a:ext cx="2388394" cy="166920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8365" y="1308090"/>
            <a:ext cx="2497096" cy="166473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1912" y="1292217"/>
            <a:ext cx="2168279" cy="168060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5856" y="3303190"/>
            <a:ext cx="2525791" cy="1657071"/>
          </a:xfrm>
          <a:prstGeom prst="rect">
            <a:avLst/>
          </a:prstGeom>
        </p:spPr>
      </p:pic>
      <p:sp>
        <p:nvSpPr>
          <p:cNvPr id="12" name="TextBox 11"/>
          <p:cNvSpPr txBox="1"/>
          <p:nvPr/>
        </p:nvSpPr>
        <p:spPr>
          <a:xfrm>
            <a:off x="6360641" y="1466834"/>
            <a:ext cx="2186281" cy="1323439"/>
          </a:xfrm>
          <a:prstGeom prst="rect">
            <a:avLst/>
          </a:prstGeom>
          <a:noFill/>
        </p:spPr>
        <p:txBody>
          <a:bodyPr wrap="square" rtlCol="0">
            <a:spAutoFit/>
          </a:bodyPr>
          <a:lstStyle/>
          <a:p>
            <a:pPr eaLnBrk="0" fontAlgn="base" hangingPunct="0">
              <a:spcBef>
                <a:spcPct val="0"/>
              </a:spcBef>
              <a:spcAft>
                <a:spcPct val="0"/>
              </a:spcAft>
            </a:pPr>
            <a:r>
              <a:rPr lang="nl-BE" sz="2000" dirty="0" err="1">
                <a:solidFill>
                  <a:prstClr val="black"/>
                </a:solidFill>
                <a:latin typeface="Calibri" panose="020F0502020204030204" pitchFamily="34" charset="0"/>
                <a:cs typeface="Arial" panose="020B0604020202020204" pitchFamily="34" charset="0"/>
              </a:rPr>
              <a:t>Retirer</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le</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masque</a:t>
            </a:r>
            <a:r>
              <a:rPr lang="nl-BE" sz="2000" dirty="0">
                <a:solidFill>
                  <a:prstClr val="black"/>
                </a:solidFill>
                <a:latin typeface="Calibri" panose="020F0502020204030204" pitchFamily="34" charset="0"/>
                <a:cs typeface="Arial" panose="020B0604020202020204" pitchFamily="34" charset="0"/>
              </a:rPr>
              <a:t> de </a:t>
            </a:r>
            <a:r>
              <a:rPr lang="nl-BE" sz="2000" dirty="0" err="1">
                <a:solidFill>
                  <a:prstClr val="black"/>
                </a:solidFill>
                <a:latin typeface="Calibri" panose="020F0502020204030204" pitchFamily="34" charset="0"/>
                <a:cs typeface="Arial" panose="020B0604020202020204" pitchFamily="34" charset="0"/>
              </a:rPr>
              <a:t>l’emballage</a:t>
            </a:r>
            <a:r>
              <a:rPr lang="nl-BE" sz="2000" dirty="0">
                <a:solidFill>
                  <a:prstClr val="black"/>
                </a:solidFill>
                <a:latin typeface="Calibri" panose="020F0502020204030204" pitchFamily="34" charset="0"/>
                <a:cs typeface="Arial" panose="020B0604020202020204" pitchFamily="34" charset="0"/>
              </a:rPr>
              <a:t> en </a:t>
            </a:r>
            <a:r>
              <a:rPr lang="nl-BE" sz="2000" dirty="0" err="1">
                <a:solidFill>
                  <a:prstClr val="black"/>
                </a:solidFill>
                <a:latin typeface="Calibri" panose="020F0502020204030204" pitchFamily="34" charset="0"/>
                <a:cs typeface="Arial" panose="020B0604020202020204" pitchFamily="34" charset="0"/>
              </a:rPr>
              <a:t>le</a:t>
            </a:r>
            <a:r>
              <a:rPr lang="nl-BE" sz="2000" dirty="0">
                <a:solidFill>
                  <a:prstClr val="black"/>
                </a:solidFill>
                <a:latin typeface="Calibri" panose="020F0502020204030204" pitchFamily="34" charset="0"/>
                <a:cs typeface="Arial" panose="020B0604020202020204" pitchFamily="34" charset="0"/>
              </a:rPr>
              <a:t> tenant par les </a:t>
            </a:r>
            <a:r>
              <a:rPr lang="nl-BE" sz="2000" dirty="0" err="1">
                <a:solidFill>
                  <a:prstClr val="black"/>
                </a:solidFill>
                <a:latin typeface="Calibri" panose="020F0502020204030204" pitchFamily="34" charset="0"/>
                <a:cs typeface="Arial" panose="020B0604020202020204" pitchFamily="34" charset="0"/>
              </a:rPr>
              <a:t>élastiques</a:t>
            </a:r>
            <a:endParaRPr lang="nl-BE" sz="2000" dirty="0">
              <a:solidFill>
                <a:prstClr val="black"/>
              </a:solidFill>
              <a:latin typeface="Calibri" panose="020F0502020204030204" pitchFamily="34" charset="0"/>
              <a:cs typeface="Arial" panose="020B0604020202020204" pitchFamily="34" charset="0"/>
            </a:endParaRPr>
          </a:p>
        </p:txBody>
      </p:sp>
      <p:sp>
        <p:nvSpPr>
          <p:cNvPr id="14" name="TextBox 13"/>
          <p:cNvSpPr txBox="1"/>
          <p:nvPr/>
        </p:nvSpPr>
        <p:spPr>
          <a:xfrm>
            <a:off x="1135359" y="3322975"/>
            <a:ext cx="2108106" cy="1631216"/>
          </a:xfrm>
          <a:prstGeom prst="rect">
            <a:avLst/>
          </a:prstGeom>
          <a:noFill/>
        </p:spPr>
        <p:txBody>
          <a:bodyPr wrap="square" rtlCol="0">
            <a:spAutoFit/>
          </a:bodyPr>
          <a:lstStyle/>
          <a:p>
            <a:pPr eaLnBrk="0" fontAlgn="base" hangingPunct="0">
              <a:spcBef>
                <a:spcPct val="0"/>
              </a:spcBef>
              <a:spcAft>
                <a:spcPct val="0"/>
              </a:spcAft>
            </a:pPr>
            <a:r>
              <a:rPr lang="nl-BE" sz="2000" dirty="0" err="1">
                <a:solidFill>
                  <a:prstClr val="black"/>
                </a:solidFill>
                <a:latin typeface="Calibri" panose="020F0502020204030204" pitchFamily="34" charset="0"/>
                <a:cs typeface="Arial" panose="020B0604020202020204" pitchFamily="34" charset="0"/>
              </a:rPr>
              <a:t>Mettre</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le</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masque</a:t>
            </a:r>
            <a:r>
              <a:rPr lang="nl-BE" sz="2000" dirty="0">
                <a:solidFill>
                  <a:prstClr val="black"/>
                </a:solidFill>
                <a:latin typeface="Calibri" panose="020F0502020204030204" pitchFamily="34" charset="0"/>
                <a:cs typeface="Arial" panose="020B0604020202020204" pitchFamily="34" charset="0"/>
              </a:rPr>
              <a:t> et </a:t>
            </a:r>
            <a:r>
              <a:rPr lang="nl-BE" sz="2000" dirty="0" err="1">
                <a:solidFill>
                  <a:prstClr val="black"/>
                </a:solidFill>
                <a:latin typeface="Calibri" panose="020F0502020204030204" pitchFamily="34" charset="0"/>
                <a:cs typeface="Arial" panose="020B0604020202020204" pitchFamily="34" charset="0"/>
              </a:rPr>
              <a:t>l’adapter</a:t>
            </a:r>
            <a:r>
              <a:rPr lang="nl-BE" sz="2000" dirty="0">
                <a:solidFill>
                  <a:prstClr val="black"/>
                </a:solidFill>
                <a:latin typeface="Calibri" panose="020F0502020204030204" pitchFamily="34" charset="0"/>
                <a:cs typeface="Arial" panose="020B0604020202020204" pitchFamily="34" charset="0"/>
              </a:rPr>
              <a:t> à </a:t>
            </a:r>
            <a:r>
              <a:rPr lang="nl-BE" sz="2000" dirty="0" err="1">
                <a:solidFill>
                  <a:prstClr val="black"/>
                </a:solidFill>
                <a:latin typeface="Calibri" panose="020F0502020204030204" pitchFamily="34" charset="0"/>
                <a:cs typeface="Arial" panose="020B0604020202020204" pitchFamily="34" charset="0"/>
              </a:rPr>
              <a:t>votre</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visage</a:t>
            </a:r>
            <a:r>
              <a:rPr lang="nl-BE" sz="2000" dirty="0">
                <a:solidFill>
                  <a:prstClr val="black"/>
                </a:solidFill>
                <a:latin typeface="Calibri" panose="020F0502020204030204" pitchFamily="34" charset="0"/>
                <a:cs typeface="Arial" panose="020B0604020202020204" pitchFamily="34" charset="0"/>
              </a:rPr>
              <a:t> (sous </a:t>
            </a:r>
            <a:r>
              <a:rPr lang="nl-BE" sz="2000" dirty="0" err="1">
                <a:solidFill>
                  <a:prstClr val="black"/>
                </a:solidFill>
                <a:latin typeface="Calibri" panose="020F0502020204030204" pitchFamily="34" charset="0"/>
                <a:cs typeface="Arial" panose="020B0604020202020204" pitchFamily="34" charset="0"/>
              </a:rPr>
              <a:t>le</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menton</a:t>
            </a:r>
            <a:r>
              <a:rPr lang="nl-BE" sz="2000" dirty="0">
                <a:solidFill>
                  <a:prstClr val="black"/>
                </a:solidFill>
                <a:latin typeface="Calibri" panose="020F0502020204030204" pitchFamily="34" charset="0"/>
                <a:cs typeface="Arial" panose="020B0604020202020204" pitchFamily="34" charset="0"/>
              </a:rPr>
              <a:t> et </a:t>
            </a:r>
            <a:r>
              <a:rPr lang="nl-BE" sz="2000" dirty="0" err="1">
                <a:solidFill>
                  <a:prstClr val="black"/>
                </a:solidFill>
                <a:latin typeface="Calibri" panose="020F0502020204030204" pitchFamily="34" charset="0"/>
                <a:cs typeface="Arial" panose="020B0604020202020204" pitchFamily="34" charset="0"/>
              </a:rPr>
              <a:t>pincer</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sur</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le</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nez</a:t>
            </a:r>
            <a:r>
              <a:rPr lang="nl-BE" sz="2000" dirty="0">
                <a:solidFill>
                  <a:prstClr val="black"/>
                </a:solidFill>
                <a:latin typeface="Calibri" panose="020F0502020204030204" pitchFamily="34" charset="0"/>
                <a:cs typeface="Arial" panose="020B0604020202020204" pitchFamily="34" charset="0"/>
              </a:rPr>
              <a:t>)</a:t>
            </a:r>
          </a:p>
        </p:txBody>
      </p:sp>
      <p:sp>
        <p:nvSpPr>
          <p:cNvPr id="10" name="TextBox 9"/>
          <p:cNvSpPr txBox="1"/>
          <p:nvPr/>
        </p:nvSpPr>
        <p:spPr>
          <a:xfrm>
            <a:off x="1340732" y="237067"/>
            <a:ext cx="7407731" cy="769441"/>
          </a:xfrm>
          <a:prstGeom prst="rect">
            <a:avLst/>
          </a:prstGeom>
          <a:noFill/>
        </p:spPr>
        <p:txBody>
          <a:bodyPr wrap="square" rtlCol="0">
            <a:spAutoFit/>
          </a:bodyPr>
          <a:lstStyle/>
          <a:p>
            <a:pPr algn="ctr"/>
            <a:r>
              <a:rPr lang="nl-BE" sz="4400" b="1" dirty="0" err="1">
                <a:solidFill>
                  <a:srgbClr val="0A00BE"/>
                </a:solidFill>
                <a:effectLst>
                  <a:outerShdw blurRad="38100" dist="38100" dir="2700000" algn="tl">
                    <a:srgbClr val="000000">
                      <a:alpha val="43137"/>
                    </a:srgbClr>
                  </a:outerShdw>
                </a:effectLst>
                <a:latin typeface="+mj-lt"/>
                <a:ea typeface="+mj-ea"/>
                <a:cs typeface="+mj-cs"/>
              </a:rPr>
              <a:t>Mettre</a:t>
            </a:r>
            <a:r>
              <a:rPr lang="nl-BE" sz="4400" b="1" dirty="0">
                <a:solidFill>
                  <a:srgbClr val="0A00BE"/>
                </a:solidFill>
                <a:effectLst>
                  <a:outerShdw blurRad="38100" dist="38100" dir="2700000" algn="tl">
                    <a:srgbClr val="000000">
                      <a:alpha val="43137"/>
                    </a:srgbClr>
                  </a:outerShdw>
                </a:effectLst>
                <a:latin typeface="+mj-lt"/>
                <a:ea typeface="+mj-ea"/>
                <a:cs typeface="+mj-cs"/>
              </a:rPr>
              <a:t> </a:t>
            </a:r>
            <a:r>
              <a:rPr lang="nl-BE" sz="4400" b="1" dirty="0" err="1">
                <a:solidFill>
                  <a:srgbClr val="0A00BE"/>
                </a:solidFill>
                <a:effectLst>
                  <a:outerShdw blurRad="38100" dist="38100" dir="2700000" algn="tl">
                    <a:srgbClr val="000000">
                      <a:alpha val="43137"/>
                    </a:srgbClr>
                  </a:outerShdw>
                </a:effectLst>
                <a:latin typeface="+mj-lt"/>
                <a:ea typeface="+mj-ea"/>
                <a:cs typeface="+mj-cs"/>
              </a:rPr>
              <a:t>son</a:t>
            </a:r>
            <a:r>
              <a:rPr lang="nl-BE" sz="4400" b="1" dirty="0">
                <a:solidFill>
                  <a:srgbClr val="0A00BE"/>
                </a:solidFill>
                <a:effectLst>
                  <a:outerShdw blurRad="38100" dist="38100" dir="2700000" algn="tl">
                    <a:srgbClr val="000000">
                      <a:alpha val="43137"/>
                    </a:srgbClr>
                  </a:outerShdw>
                </a:effectLst>
                <a:latin typeface="+mj-lt"/>
                <a:ea typeface="+mj-ea"/>
                <a:cs typeface="+mj-cs"/>
              </a:rPr>
              <a:t> </a:t>
            </a:r>
            <a:r>
              <a:rPr lang="nl-BE" sz="4400" b="1" dirty="0" err="1">
                <a:solidFill>
                  <a:srgbClr val="0A00BE"/>
                </a:solidFill>
                <a:effectLst>
                  <a:outerShdw blurRad="38100" dist="38100" dir="2700000" algn="tl">
                    <a:srgbClr val="000000">
                      <a:alpha val="43137"/>
                    </a:srgbClr>
                  </a:outerShdw>
                </a:effectLst>
                <a:latin typeface="+mj-lt"/>
                <a:ea typeface="+mj-ea"/>
                <a:cs typeface="+mj-cs"/>
              </a:rPr>
              <a:t>masque</a:t>
            </a:r>
            <a:endParaRPr lang="nl-BE" sz="4400" b="1" dirty="0">
              <a:solidFill>
                <a:srgbClr val="0A00BE"/>
              </a:solidFill>
              <a:effectLst>
                <a:outerShdw blurRad="38100" dist="38100" dir="2700000" algn="tl">
                  <a:srgbClr val="000000">
                    <a:alpha val="43137"/>
                  </a:srgbClr>
                </a:outerShdw>
              </a:effectLst>
              <a:latin typeface="+mj-lt"/>
              <a:ea typeface="+mj-ea"/>
              <a:cs typeface="+mj-cs"/>
            </a:endParaRPr>
          </a:p>
        </p:txBody>
      </p:sp>
      <p:sp>
        <p:nvSpPr>
          <p:cNvPr id="2" name="TextBox 1"/>
          <p:cNvSpPr txBox="1"/>
          <p:nvPr/>
        </p:nvSpPr>
        <p:spPr>
          <a:xfrm>
            <a:off x="467544" y="4894904"/>
            <a:ext cx="8078202" cy="1107996"/>
          </a:xfrm>
          <a:prstGeom prst="rect">
            <a:avLst/>
          </a:prstGeom>
          <a:noFill/>
        </p:spPr>
        <p:txBody>
          <a:bodyPr wrap="square" rtlCol="0">
            <a:spAutoFit/>
          </a:bodyPr>
          <a:lstStyle/>
          <a:p>
            <a:endParaRPr lang="nl-BE" b="1" dirty="0"/>
          </a:p>
          <a:p>
            <a:pPr algn="ctr"/>
            <a:r>
              <a:rPr lang="nl-BE" b="1" dirty="0"/>
              <a:t> </a:t>
            </a:r>
            <a:r>
              <a:rPr lang="nl-BE" sz="2400" b="1" dirty="0">
                <a:solidFill>
                  <a:prstClr val="black"/>
                </a:solidFill>
                <a:cs typeface="Arial" panose="020B0604020202020204" pitchFamily="34" charset="0"/>
              </a:rPr>
              <a:t>Ne plus toucher </a:t>
            </a:r>
            <a:r>
              <a:rPr lang="nl-BE" sz="2400" b="1" dirty="0" err="1">
                <a:solidFill>
                  <a:prstClr val="black"/>
                </a:solidFill>
                <a:cs typeface="Arial" panose="020B0604020202020204" pitchFamily="34" charset="0"/>
              </a:rPr>
              <a:t>l’intérieur</a:t>
            </a:r>
            <a:r>
              <a:rPr lang="nl-BE" sz="2400" b="1" dirty="0">
                <a:solidFill>
                  <a:prstClr val="black"/>
                </a:solidFill>
                <a:cs typeface="Arial" panose="020B0604020202020204" pitchFamily="34" charset="0"/>
              </a:rPr>
              <a:t> et </a:t>
            </a:r>
            <a:r>
              <a:rPr lang="nl-BE" sz="2400" b="1" dirty="0" err="1">
                <a:solidFill>
                  <a:prstClr val="black"/>
                </a:solidFill>
                <a:cs typeface="Arial" panose="020B0604020202020204" pitchFamily="34" charset="0"/>
              </a:rPr>
              <a:t>l’extérieur</a:t>
            </a:r>
            <a:r>
              <a:rPr lang="nl-BE" sz="2400" b="1" dirty="0">
                <a:solidFill>
                  <a:prstClr val="black"/>
                </a:solidFill>
                <a:cs typeface="Arial" panose="020B0604020202020204" pitchFamily="34" charset="0"/>
              </a:rPr>
              <a:t> du </a:t>
            </a:r>
            <a:r>
              <a:rPr lang="nl-BE" sz="2400" b="1" dirty="0" err="1">
                <a:solidFill>
                  <a:prstClr val="black"/>
                </a:solidFill>
                <a:cs typeface="Arial" panose="020B0604020202020204" pitchFamily="34" charset="0"/>
              </a:rPr>
              <a:t>masque</a:t>
            </a:r>
            <a:r>
              <a:rPr lang="nl-BE" sz="2400" b="1" dirty="0">
                <a:solidFill>
                  <a:prstClr val="black"/>
                </a:solidFill>
                <a:cs typeface="Arial" panose="020B0604020202020204" pitchFamily="34" charset="0"/>
              </a:rPr>
              <a:t> </a:t>
            </a:r>
            <a:br>
              <a:rPr lang="nl-BE" sz="2400" b="1" dirty="0">
                <a:solidFill>
                  <a:prstClr val="black"/>
                </a:solidFill>
                <a:cs typeface="Arial" panose="020B0604020202020204" pitchFamily="34" charset="0"/>
              </a:rPr>
            </a:br>
            <a:r>
              <a:rPr lang="nl-BE" sz="2400" b="1" dirty="0" err="1">
                <a:solidFill>
                  <a:prstClr val="black"/>
                </a:solidFill>
                <a:cs typeface="Arial" panose="020B0604020202020204" pitchFamily="34" charset="0"/>
              </a:rPr>
              <a:t>avec</a:t>
            </a:r>
            <a:r>
              <a:rPr lang="nl-BE" sz="2400" b="1" dirty="0">
                <a:solidFill>
                  <a:prstClr val="black"/>
                </a:solidFill>
                <a:cs typeface="Arial" panose="020B0604020202020204" pitchFamily="34" charset="0"/>
              </a:rPr>
              <a:t> les </a:t>
            </a:r>
            <a:r>
              <a:rPr lang="nl-BE" sz="2400" b="1" dirty="0" err="1">
                <a:solidFill>
                  <a:prstClr val="black"/>
                </a:solidFill>
                <a:cs typeface="Arial" panose="020B0604020202020204" pitchFamily="34" charset="0"/>
              </a:rPr>
              <a:t>mains</a:t>
            </a:r>
            <a:endParaRPr lang="nl-BE" sz="2400" b="1" dirty="0">
              <a:solidFill>
                <a:prstClr val="black"/>
              </a:solidFill>
              <a:cs typeface="Arial" panose="020B0604020202020204" pitchFamily="34" charset="0"/>
            </a:endParaRPr>
          </a:p>
        </p:txBody>
      </p:sp>
    </p:spTree>
    <p:extLst>
      <p:ext uri="{BB962C8B-B14F-4D97-AF65-F5344CB8AC3E}">
        <p14:creationId xmlns:p14="http://schemas.microsoft.com/office/powerpoint/2010/main" val="41854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a:solidFill>
                  <a:srgbClr val="0A00BE"/>
                </a:solidFill>
                <a:effectLst>
                  <a:outerShdw blurRad="38100" dist="38100" dir="2700000" algn="tl">
                    <a:srgbClr val="000000">
                      <a:alpha val="43137"/>
                    </a:srgbClr>
                  </a:outerShdw>
                </a:effectLst>
              </a:rPr>
              <a:t>La </a:t>
            </a:r>
            <a:r>
              <a:rPr lang="nl-BE" b="1" dirty="0" err="1">
                <a:solidFill>
                  <a:srgbClr val="0A00BE"/>
                </a:solidFill>
                <a:effectLst>
                  <a:outerShdw blurRad="38100" dist="38100" dir="2700000" algn="tl">
                    <a:srgbClr val="000000">
                      <a:alpha val="43137"/>
                    </a:srgbClr>
                  </a:outerShdw>
                </a:effectLst>
              </a:rPr>
              <a:t>bonne</a:t>
            </a:r>
            <a:r>
              <a:rPr lang="nl-BE" b="1" dirty="0">
                <a:solidFill>
                  <a:srgbClr val="0A00BE"/>
                </a:solidFill>
                <a:effectLst>
                  <a:outerShdw blurRad="38100" dist="38100" dir="2700000" algn="tl">
                    <a:srgbClr val="000000">
                      <a:alpha val="43137"/>
                    </a:srgbClr>
                  </a:outerShdw>
                </a:effectLst>
              </a:rPr>
              <a:t> </a:t>
            </a:r>
            <a:r>
              <a:rPr lang="nl-BE" b="1" dirty="0" err="1">
                <a:solidFill>
                  <a:srgbClr val="0A00BE"/>
                </a:solidFill>
                <a:effectLst>
                  <a:outerShdw blurRad="38100" dist="38100" dir="2700000" algn="tl">
                    <a:srgbClr val="000000">
                      <a:alpha val="43137"/>
                    </a:srgbClr>
                  </a:outerShdw>
                </a:effectLst>
              </a:rPr>
              <a:t>manière</a:t>
            </a:r>
            <a:endParaRPr lang="nl-BE" b="1" dirty="0">
              <a:solidFill>
                <a:srgbClr val="0A00BE"/>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9447" r="1209" b="18227"/>
          <a:stretch/>
        </p:blipFill>
        <p:spPr>
          <a:xfrm>
            <a:off x="799401" y="2636912"/>
            <a:ext cx="7545197" cy="2664297"/>
          </a:xfrm>
        </p:spPr>
      </p:pic>
    </p:spTree>
    <p:extLst>
      <p:ext uri="{BB962C8B-B14F-4D97-AF65-F5344CB8AC3E}">
        <p14:creationId xmlns:p14="http://schemas.microsoft.com/office/powerpoint/2010/main" val="4200503997"/>
      </p:ext>
    </p:extLst>
  </p:cSld>
  <p:clrMapOvr>
    <a:masterClrMapping/>
  </p:clrMapOvr>
</p:sld>
</file>

<file path=ppt/theme/theme1.xml><?xml version="1.0" encoding="utf-8"?>
<a:theme xmlns:a="http://schemas.openxmlformats.org/drawingml/2006/main" name="PowerPoint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euw PowerPointPresentatie 2EMI.potx [Read-Only]" id="{9DD63958-3774-46BA-A859-DB47F96B8978}" vid="{262AA234-80EC-4515-A66F-CB14D353E8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7355D69A01BBC49B945EB0EC2E40633" ma:contentTypeVersion="0" ma:contentTypeDescription="Create a new document." ma:contentTypeScope="" ma:versionID="c370cb0e25f7e609cbe468161650bc1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95467-361F-4BA0-8894-20A51057ABCD}">
  <ds:schemaRefs>
    <ds:schemaRef ds:uri="http://schemas.microsoft.com/office/2006/metadata/longProperties"/>
  </ds:schemaRefs>
</ds:datastoreItem>
</file>

<file path=customXml/itemProps2.xml><?xml version="1.0" encoding="utf-8"?>
<ds:datastoreItem xmlns:ds="http://schemas.openxmlformats.org/officeDocument/2006/customXml" ds:itemID="{BDBBE817-97E2-4417-8C5A-A6C1BA3E3687}">
  <ds:schemaRefs>
    <ds:schemaRef ds:uri="http://schemas.microsoft.com/sharepoint/v3/contenttype/forms"/>
  </ds:schemaRefs>
</ds:datastoreItem>
</file>

<file path=customXml/itemProps3.xml><?xml version="1.0" encoding="utf-8"?>
<ds:datastoreItem xmlns:ds="http://schemas.openxmlformats.org/officeDocument/2006/customXml" ds:itemID="{B54A7D89-18FC-472F-B5D9-2DA147D69ED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8A571FB4-8F2D-4907-A5D7-D1A9D4273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Nieuw PowerPointPresentatie 2EMI</Template>
  <TotalTime>0</TotalTime>
  <Words>1132</Words>
  <Application>Microsoft Office PowerPoint</Application>
  <PresentationFormat>Diavoorstelling (4:3)</PresentationFormat>
  <Paragraphs>174</Paragraphs>
  <Slides>27</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Wingdings</vt:lpstr>
      <vt:lpstr>PowerPointPresentation</vt:lpstr>
      <vt:lpstr>Hygiène des mains</vt:lpstr>
      <vt:lpstr>Hygiène des mains</vt:lpstr>
      <vt:lpstr>Hygiène des mains</vt:lpstr>
      <vt:lpstr>Hygiène des mains</vt:lpstr>
      <vt:lpstr>Hygiène des mains</vt:lpstr>
      <vt:lpstr>Début de journée</vt:lpstr>
      <vt:lpstr>Sur le lieu de travail</vt:lpstr>
      <vt:lpstr>PowerPoint-presentatie</vt:lpstr>
      <vt:lpstr>La bonne manière</vt:lpstr>
      <vt:lpstr>Sur le lieu de travail</vt:lpstr>
      <vt:lpstr>Mettre les gants</vt:lpstr>
      <vt:lpstr>Retirer les gants</vt:lpstr>
      <vt:lpstr>Mettre la visière faciale</vt:lpstr>
      <vt:lpstr>Enlever la visière</vt:lpstr>
      <vt:lpstr>Mettre le tablier</vt:lpstr>
      <vt:lpstr>Enlever le tablier</vt:lpstr>
      <vt:lpstr>Enlever le tablier</vt:lpstr>
      <vt:lpstr>Sur le lieu de travail</vt:lpstr>
      <vt:lpstr>Sur le lieu de travail</vt:lpstr>
      <vt:lpstr>Sur le lieu de travail</vt:lpstr>
      <vt:lpstr>Sur le lieu de travail</vt:lpstr>
      <vt:lpstr>Sur le lieu de travail</vt:lpstr>
      <vt:lpstr>Fin de journée</vt:lpstr>
      <vt:lpstr>CHOSES À FAIRE! </vt:lpstr>
      <vt:lpstr>CHOSES À NE PAS FAIRE! </vt:lpstr>
      <vt:lpstr>Nettoyage et désinfection</vt:lpstr>
      <vt:lpstr>0,05% chlore actif ? </vt:lpstr>
    </vt:vector>
  </TitlesOfParts>
  <Company>Belgian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Yannick.VanderWee@mil.be</dc:creator>
  <cp:lastModifiedBy>Lieve De Kuyper</cp:lastModifiedBy>
  <cp:revision>250</cp:revision>
  <cp:lastPrinted>2012-07-04T13:53:14Z</cp:lastPrinted>
  <dcterms:created xsi:type="dcterms:W3CDTF">2018-11-20T21:44:17Z</dcterms:created>
  <dcterms:modified xsi:type="dcterms:W3CDTF">2020-12-02T15:05:17Z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Order">
    <vt:lpwstr>6900.00000000000</vt:lpwstr>
  </property>
  <property fmtid="{D5CDD505-2E9C-101B-9397-08002B2CF9AE}" pid="4" name="ContentTypeId">
    <vt:lpwstr>0x01010087355D69A01BBC49B945EB0EC2E40633</vt:lpwstr>
  </property>
</Properties>
</file>